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Libre Franklin"/>
      <p:regular r:id="rId21"/>
      <p:bold r:id="rId22"/>
      <p:italic r:id="rId23"/>
      <p:boldItalic r:id="rId24"/>
    </p:embeddedFont>
    <p:embeddedFont>
      <p:font typeface="Libre Franklin Medium"/>
      <p:regular r:id="rId25"/>
      <p:bold r:id="rId26"/>
      <p:italic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hfyOa1BYCkB4k/1WLrVkvMzqvu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LibreFranklin-bold.fntdata"/><Relationship Id="rId21" Type="http://schemas.openxmlformats.org/officeDocument/2006/relationships/font" Target="fonts/LibreFranklin-regular.fntdata"/><Relationship Id="rId24" Type="http://schemas.openxmlformats.org/officeDocument/2006/relationships/font" Target="fonts/LibreFranklin-boldItalic.fntdata"/><Relationship Id="rId23" Type="http://schemas.openxmlformats.org/officeDocument/2006/relationships/font" Target="fonts/LibreFranklin-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ibreFranklinMedium-bold.fntdata"/><Relationship Id="rId25" Type="http://schemas.openxmlformats.org/officeDocument/2006/relationships/font" Target="fonts/LibreFranklinMedium-regular.fntdata"/><Relationship Id="rId28" Type="http://schemas.openxmlformats.org/officeDocument/2006/relationships/font" Target="fonts/LibreFranklinMedium-boldItalic.fntdata"/><Relationship Id="rId27" Type="http://schemas.openxmlformats.org/officeDocument/2006/relationships/font" Target="fonts/LibreFranklinMedium-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Ope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9" name="Google Shape;199;p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0" name="Google Shape;200;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p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09" name="Google Shape;209;p5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p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a:p>
            <a:pPr indent="-171450" lvl="0" marL="171450" rtl="0" algn="l">
              <a:lnSpc>
                <a:spcPct val="100000"/>
              </a:lnSpc>
              <a:spcBef>
                <a:spcPts val="0"/>
              </a:spcBef>
              <a:spcAft>
                <a:spcPts val="0"/>
              </a:spcAft>
              <a:buSzPts val="1200"/>
              <a:buFont typeface="Arial"/>
              <a:buChar char="•"/>
            </a:pPr>
            <a:r>
              <a:rPr lang="en-US" sz="1200">
                <a:latin typeface="Calibri"/>
                <a:ea typeface="Calibri"/>
                <a:cs typeface="Calibri"/>
                <a:sym typeface="Calibri"/>
              </a:rPr>
              <a:t>Our Intent is to provide the resources and information that empower people to determine their destiny. For example, LISC secured a10K grant for resident led North Riverside CDC.  After reviewing the neighborhood market data, the CDC chose to create a property tax relief fund that will help residents avert displacement due to tax arrears.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0"/>
          <p:cNvSpPr txBox="1"/>
          <p:nvPr>
            <p:ph type="title"/>
          </p:nvPr>
        </p:nvSpPr>
        <p:spPr>
          <a:xfrm>
            <a:off x="1524000" y="1122362"/>
            <a:ext cx="9144000" cy="2387601"/>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1" name="Google Shape;11;p30"/>
          <p:cNvSpPr txBox="1"/>
          <p:nvPr>
            <p:ph idx="1" type="body"/>
          </p:nvPr>
        </p:nvSpPr>
        <p:spPr>
          <a:xfrm>
            <a:off x="1524000" y="3602037"/>
            <a:ext cx="9144000" cy="1655764"/>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0000"/>
              </a:buClr>
              <a:buSzPts val="2400"/>
              <a:buFont typeface="Calibri"/>
              <a:buNone/>
              <a:defRPr sz="2400"/>
            </a:lvl1pPr>
            <a:lvl2pPr indent="-228600" lvl="1" marL="914400" algn="ctr">
              <a:lnSpc>
                <a:spcPct val="90000"/>
              </a:lnSpc>
              <a:spcBef>
                <a:spcPts val="1000"/>
              </a:spcBef>
              <a:spcAft>
                <a:spcPts val="0"/>
              </a:spcAft>
              <a:buClr>
                <a:srgbClr val="000000"/>
              </a:buClr>
              <a:buSzPts val="2400"/>
              <a:buFont typeface="Calibri"/>
              <a:buNone/>
              <a:defRPr sz="2400"/>
            </a:lvl2pPr>
            <a:lvl3pPr indent="-228600" lvl="2" marL="1371600" algn="ctr">
              <a:lnSpc>
                <a:spcPct val="90000"/>
              </a:lnSpc>
              <a:spcBef>
                <a:spcPts val="1000"/>
              </a:spcBef>
              <a:spcAft>
                <a:spcPts val="0"/>
              </a:spcAft>
              <a:buClr>
                <a:srgbClr val="000000"/>
              </a:buClr>
              <a:buSzPts val="2400"/>
              <a:buFont typeface="Calibri"/>
              <a:buNone/>
              <a:defRPr sz="2400"/>
            </a:lvl3pPr>
            <a:lvl4pPr indent="-228600" lvl="3" marL="1828800" algn="ctr">
              <a:lnSpc>
                <a:spcPct val="90000"/>
              </a:lnSpc>
              <a:spcBef>
                <a:spcPts val="1000"/>
              </a:spcBef>
              <a:spcAft>
                <a:spcPts val="0"/>
              </a:spcAft>
              <a:buClr>
                <a:srgbClr val="000000"/>
              </a:buClr>
              <a:buSzPts val="2400"/>
              <a:buFont typeface="Calibri"/>
              <a:buNone/>
              <a:defRPr sz="2400"/>
            </a:lvl4pPr>
            <a:lvl5pPr indent="-228600" lvl="4" marL="2286000" algn="ctr">
              <a:lnSpc>
                <a:spcPct val="90000"/>
              </a:lnSpc>
              <a:spcBef>
                <a:spcPts val="1000"/>
              </a:spcBef>
              <a:spcAft>
                <a:spcPts val="0"/>
              </a:spcAft>
              <a:buClr>
                <a:srgbClr val="000000"/>
              </a:buClr>
              <a:buSzPts val="2400"/>
              <a:buFont typeface="Calibri"/>
              <a:buNone/>
              <a:defRPr sz="24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2" name="Google Shape;12;p30"/>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2" name="Shape 62"/>
        <p:cNvGrpSpPr/>
        <p:nvPr/>
      </p:nvGrpSpPr>
      <p:grpSpPr>
        <a:xfrm>
          <a:off x="0" y="0"/>
          <a:ext cx="0" cy="0"/>
          <a:chOff x="0" y="0"/>
          <a:chExt cx="0" cy="0"/>
        </a:xfrm>
      </p:grpSpPr>
      <p:sp>
        <p:nvSpPr>
          <p:cNvPr id="63" name="Google Shape;63;p44"/>
          <p:cNvSpPr txBox="1"/>
          <p:nvPr>
            <p:ph type="title"/>
          </p:nvPr>
        </p:nvSpPr>
        <p:spPr>
          <a:xfrm>
            <a:off x="839787" y="457200"/>
            <a:ext cx="3932240" cy="16002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64" name="Google Shape;64;p44"/>
          <p:cNvSpPr txBox="1"/>
          <p:nvPr>
            <p:ph idx="1" type="body"/>
          </p:nvPr>
        </p:nvSpPr>
        <p:spPr>
          <a:xfrm>
            <a:off x="5183187" y="987425"/>
            <a:ext cx="6172202" cy="4873625"/>
          </a:xfrm>
          <a:prstGeom prst="rect">
            <a:avLst/>
          </a:prstGeom>
          <a:noFill/>
          <a:ln>
            <a:noFill/>
          </a:ln>
        </p:spPr>
        <p:txBody>
          <a:bodyPr anchorCtr="0" anchor="t" bIns="45700" lIns="45700" spcFirstLastPara="1" rIns="45700" wrap="square" tIns="45700">
            <a:normAutofit/>
          </a:bodyPr>
          <a:lstStyle>
            <a:lvl1pPr indent="-431800" lvl="0" marL="457200" algn="l">
              <a:lnSpc>
                <a:spcPct val="90000"/>
              </a:lnSpc>
              <a:spcBef>
                <a:spcPts val="1000"/>
              </a:spcBef>
              <a:spcAft>
                <a:spcPts val="0"/>
              </a:spcAft>
              <a:buClr>
                <a:srgbClr val="000000"/>
              </a:buClr>
              <a:buSzPts val="3200"/>
              <a:buChar char="•"/>
              <a:defRPr sz="3200"/>
            </a:lvl1pPr>
            <a:lvl2pPr indent="-431800" lvl="1" marL="914400" algn="l">
              <a:lnSpc>
                <a:spcPct val="90000"/>
              </a:lnSpc>
              <a:spcBef>
                <a:spcPts val="1000"/>
              </a:spcBef>
              <a:spcAft>
                <a:spcPts val="0"/>
              </a:spcAft>
              <a:buClr>
                <a:srgbClr val="000000"/>
              </a:buClr>
              <a:buSzPts val="3200"/>
              <a:buChar char="•"/>
              <a:defRPr sz="3200"/>
            </a:lvl2pPr>
            <a:lvl3pPr indent="-431800" lvl="2" marL="1371600" algn="l">
              <a:lnSpc>
                <a:spcPct val="90000"/>
              </a:lnSpc>
              <a:spcBef>
                <a:spcPts val="1000"/>
              </a:spcBef>
              <a:spcAft>
                <a:spcPts val="0"/>
              </a:spcAft>
              <a:buClr>
                <a:srgbClr val="000000"/>
              </a:buClr>
              <a:buSzPts val="3200"/>
              <a:buChar char="•"/>
              <a:defRPr sz="3200"/>
            </a:lvl3pPr>
            <a:lvl4pPr indent="-431800" lvl="3" marL="1828800" algn="l">
              <a:lnSpc>
                <a:spcPct val="90000"/>
              </a:lnSpc>
              <a:spcBef>
                <a:spcPts val="1000"/>
              </a:spcBef>
              <a:spcAft>
                <a:spcPts val="0"/>
              </a:spcAft>
              <a:buClr>
                <a:srgbClr val="000000"/>
              </a:buClr>
              <a:buSzPts val="3200"/>
              <a:buChar char="•"/>
              <a:defRPr sz="3200"/>
            </a:lvl4pPr>
            <a:lvl5pPr indent="-431800" lvl="4" marL="2286000" algn="l">
              <a:lnSpc>
                <a:spcPct val="90000"/>
              </a:lnSpc>
              <a:spcBef>
                <a:spcPts val="1000"/>
              </a:spcBef>
              <a:spcAft>
                <a:spcPts val="0"/>
              </a:spcAft>
              <a:buClr>
                <a:srgbClr val="000000"/>
              </a:buClr>
              <a:buSzPts val="3200"/>
              <a:buChar char="•"/>
              <a:defRPr sz="32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5" name="Google Shape;65;p44"/>
          <p:cNvSpPr txBox="1"/>
          <p:nvPr>
            <p:ph idx="2" type="body"/>
          </p:nvPr>
        </p:nvSpPr>
        <p:spPr>
          <a:xfrm>
            <a:off x="839787" y="2057400"/>
            <a:ext cx="3932238" cy="3811588"/>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6" name="Google Shape;66;p44"/>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7" name="Shape 67"/>
        <p:cNvGrpSpPr/>
        <p:nvPr/>
      </p:nvGrpSpPr>
      <p:grpSpPr>
        <a:xfrm>
          <a:off x="0" y="0"/>
          <a:ext cx="0" cy="0"/>
          <a:chOff x="0" y="0"/>
          <a:chExt cx="0" cy="0"/>
        </a:xfrm>
      </p:grpSpPr>
      <p:sp>
        <p:nvSpPr>
          <p:cNvPr id="68" name="Google Shape;68;p45"/>
          <p:cNvSpPr txBox="1"/>
          <p:nvPr>
            <p:ph type="title"/>
          </p:nvPr>
        </p:nvSpPr>
        <p:spPr>
          <a:xfrm>
            <a:off x="839787" y="457200"/>
            <a:ext cx="3932240" cy="16002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3200"/>
              <a:buFont typeface="Calibri"/>
              <a:buNone/>
              <a:defRPr sz="32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69" name="Google Shape;69;p45"/>
          <p:cNvSpPr/>
          <p:nvPr>
            <p:ph idx="2" type="pic"/>
          </p:nvPr>
        </p:nvSpPr>
        <p:spPr>
          <a:xfrm>
            <a:off x="5183187" y="987425"/>
            <a:ext cx="6172202" cy="4873625"/>
          </a:xfrm>
          <a:prstGeom prst="rect">
            <a:avLst/>
          </a:prstGeom>
          <a:noFill/>
          <a:ln>
            <a:noFill/>
          </a:ln>
        </p:spPr>
      </p:sp>
      <p:sp>
        <p:nvSpPr>
          <p:cNvPr id="70" name="Google Shape;70;p45"/>
          <p:cNvSpPr txBox="1"/>
          <p:nvPr>
            <p:ph idx="1" type="body"/>
          </p:nvPr>
        </p:nvSpPr>
        <p:spPr>
          <a:xfrm>
            <a:off x="839787" y="2057400"/>
            <a:ext cx="3932240" cy="381158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600"/>
              <a:buFont typeface="Calibri"/>
              <a:buNone/>
              <a:defRPr sz="1600"/>
            </a:lvl1pPr>
            <a:lvl2pPr indent="-228600" lvl="1" marL="914400" algn="l">
              <a:lnSpc>
                <a:spcPct val="90000"/>
              </a:lnSpc>
              <a:spcBef>
                <a:spcPts val="1000"/>
              </a:spcBef>
              <a:spcAft>
                <a:spcPts val="0"/>
              </a:spcAft>
              <a:buClr>
                <a:srgbClr val="000000"/>
              </a:buClr>
              <a:buSzPts val="1600"/>
              <a:buFont typeface="Calibri"/>
              <a:buNone/>
              <a:defRPr sz="1600"/>
            </a:lvl2pPr>
            <a:lvl3pPr indent="-228600" lvl="2" marL="1371600" algn="l">
              <a:lnSpc>
                <a:spcPct val="90000"/>
              </a:lnSpc>
              <a:spcBef>
                <a:spcPts val="1000"/>
              </a:spcBef>
              <a:spcAft>
                <a:spcPts val="0"/>
              </a:spcAft>
              <a:buClr>
                <a:srgbClr val="000000"/>
              </a:buClr>
              <a:buSzPts val="1600"/>
              <a:buFont typeface="Calibri"/>
              <a:buNone/>
              <a:defRPr sz="1600"/>
            </a:lvl3pPr>
            <a:lvl4pPr indent="-228600" lvl="3" marL="1828800" algn="l">
              <a:lnSpc>
                <a:spcPct val="90000"/>
              </a:lnSpc>
              <a:spcBef>
                <a:spcPts val="1000"/>
              </a:spcBef>
              <a:spcAft>
                <a:spcPts val="0"/>
              </a:spcAft>
              <a:buClr>
                <a:srgbClr val="000000"/>
              </a:buClr>
              <a:buSzPts val="1600"/>
              <a:buFont typeface="Calibri"/>
              <a:buNone/>
              <a:defRPr sz="1600"/>
            </a:lvl4pPr>
            <a:lvl5pPr indent="-228600" lvl="4" marL="2286000" algn="l">
              <a:lnSpc>
                <a:spcPct val="90000"/>
              </a:lnSpc>
              <a:spcBef>
                <a:spcPts val="1000"/>
              </a:spcBef>
              <a:spcAft>
                <a:spcPts val="0"/>
              </a:spcAft>
              <a:buClr>
                <a:srgbClr val="000000"/>
              </a:buClr>
              <a:buSzPts val="1600"/>
              <a:buFont typeface="Calibri"/>
              <a:buNone/>
              <a:defRPr sz="16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1" name="Google Shape;71;p45"/>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61"/>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SzPts val="44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p:txBody>
      </p:sp>
      <p:sp>
        <p:nvSpPr>
          <p:cNvPr id="15" name="Google Shape;15;p61"/>
          <p:cNvSpPr txBox="1"/>
          <p:nvPr>
            <p:ph idx="1" type="body"/>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lvl1pPr indent="-406400" lvl="0" marL="457200" algn="l">
              <a:lnSpc>
                <a:spcPct val="90000"/>
              </a:lnSpc>
              <a:spcBef>
                <a:spcPts val="1000"/>
              </a:spcBef>
              <a:spcAft>
                <a:spcPts val="0"/>
              </a:spcAft>
              <a:buSzPts val="2800"/>
              <a:buChar char="•"/>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16" name="Google Shape;16;p6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7" name="Google Shape;17;p6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 name="Google Shape;18;p61"/>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a:lvl1pPr>
            <a:lvl2pPr indent="0" lvl="1" marL="0" marR="0" algn="r">
              <a:lnSpc>
                <a:spcPct val="100000"/>
              </a:lnSpc>
              <a:spcBef>
                <a:spcPts val="0"/>
              </a:spcBef>
              <a:spcAft>
                <a:spcPts val="0"/>
              </a:spcAft>
              <a:buClr>
                <a:srgbClr val="888888"/>
              </a:buClr>
              <a:buSzPts val="1200"/>
              <a:buFont typeface="Calibri"/>
              <a:buNone/>
              <a:defRPr/>
            </a:lvl2pPr>
            <a:lvl3pPr indent="0" lvl="2" marL="0" marR="0" algn="r">
              <a:lnSpc>
                <a:spcPct val="100000"/>
              </a:lnSpc>
              <a:spcBef>
                <a:spcPts val="0"/>
              </a:spcBef>
              <a:spcAft>
                <a:spcPts val="0"/>
              </a:spcAft>
              <a:buClr>
                <a:srgbClr val="888888"/>
              </a:buClr>
              <a:buSzPts val="1200"/>
              <a:buFont typeface="Calibri"/>
              <a:buNone/>
              <a:defRPr/>
            </a:lvl3pPr>
            <a:lvl4pPr indent="0" lvl="3" marL="0" marR="0" algn="r">
              <a:lnSpc>
                <a:spcPct val="100000"/>
              </a:lnSpc>
              <a:spcBef>
                <a:spcPts val="0"/>
              </a:spcBef>
              <a:spcAft>
                <a:spcPts val="0"/>
              </a:spcAft>
              <a:buClr>
                <a:srgbClr val="888888"/>
              </a:buClr>
              <a:buSzPts val="1200"/>
              <a:buFont typeface="Calibri"/>
              <a:buNone/>
              <a:defRPr/>
            </a:lvl4pPr>
            <a:lvl5pPr indent="0" lvl="4" marL="0" marR="0" algn="r">
              <a:lnSpc>
                <a:spcPct val="100000"/>
              </a:lnSpc>
              <a:spcBef>
                <a:spcPts val="0"/>
              </a:spcBef>
              <a:spcAft>
                <a:spcPts val="0"/>
              </a:spcAft>
              <a:buClr>
                <a:srgbClr val="888888"/>
              </a:buClr>
              <a:buSzPts val="1200"/>
              <a:buFont typeface="Calibri"/>
              <a:buNone/>
              <a:defRPr/>
            </a:lvl5pPr>
            <a:lvl6pPr indent="0" lvl="5" marL="0" marR="0" algn="r">
              <a:lnSpc>
                <a:spcPct val="100000"/>
              </a:lnSpc>
              <a:spcBef>
                <a:spcPts val="0"/>
              </a:spcBef>
              <a:spcAft>
                <a:spcPts val="0"/>
              </a:spcAft>
              <a:buClr>
                <a:srgbClr val="888888"/>
              </a:buClr>
              <a:buSzPts val="1200"/>
              <a:buFont typeface="Calibri"/>
              <a:buNone/>
              <a:defRPr/>
            </a:lvl6pPr>
            <a:lvl7pPr indent="0" lvl="6" marL="0" marR="0" algn="r">
              <a:lnSpc>
                <a:spcPct val="100000"/>
              </a:lnSpc>
              <a:spcBef>
                <a:spcPts val="0"/>
              </a:spcBef>
              <a:spcAft>
                <a:spcPts val="0"/>
              </a:spcAft>
              <a:buClr>
                <a:srgbClr val="888888"/>
              </a:buClr>
              <a:buSzPts val="1200"/>
              <a:buFont typeface="Calibri"/>
              <a:buNone/>
              <a:defRPr/>
            </a:lvl7pPr>
            <a:lvl8pPr indent="0" lvl="7" marL="0" marR="0" algn="r">
              <a:lnSpc>
                <a:spcPct val="100000"/>
              </a:lnSpc>
              <a:spcBef>
                <a:spcPts val="0"/>
              </a:spcBef>
              <a:spcAft>
                <a:spcPts val="0"/>
              </a:spcAft>
              <a:buClr>
                <a:srgbClr val="888888"/>
              </a:buClr>
              <a:buSzPts val="1200"/>
              <a:buFont typeface="Calibri"/>
              <a:buNone/>
              <a:defRPr/>
            </a:lvl8pPr>
            <a:lvl9pPr indent="0" lvl="8" marL="0" marR="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cxnSp>
        <p:nvCxnSpPr>
          <p:cNvPr id="19" name="Google Shape;19;p61"/>
          <p:cNvCxnSpPr/>
          <p:nvPr/>
        </p:nvCxnSpPr>
        <p:spPr>
          <a:xfrm>
            <a:off x="1453896" y="1847088"/>
            <a:ext cx="9607522" cy="0"/>
          </a:xfrm>
          <a:prstGeom prst="straightConnector1">
            <a:avLst/>
          </a:prstGeom>
          <a:noFill/>
          <a:ln cap="flat" cmpd="sng" w="3175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20" name="Shape 20"/>
        <p:cNvGrpSpPr/>
        <p:nvPr/>
      </p:nvGrpSpPr>
      <p:grpSpPr>
        <a:xfrm>
          <a:off x="0" y="0"/>
          <a:ext cx="0" cy="0"/>
          <a:chOff x="0" y="0"/>
          <a:chExt cx="0" cy="0"/>
        </a:xfrm>
      </p:grpSpPr>
      <p:sp>
        <p:nvSpPr>
          <p:cNvPr id="21" name="Google Shape;21;p62"/>
          <p:cNvSpPr txBox="1"/>
          <p:nvPr>
            <p:ph idx="1" type="body"/>
          </p:nvPr>
        </p:nvSpPr>
        <p:spPr>
          <a:xfrm>
            <a:off x="4671484" y="1576450"/>
            <a:ext cx="6815667" cy="5853113"/>
          </a:xfrm>
          <a:prstGeom prst="rect">
            <a:avLst/>
          </a:prstGeom>
          <a:noFill/>
          <a:ln>
            <a:noFill/>
          </a:ln>
        </p:spPr>
        <p:txBody>
          <a:bodyPr anchorCtr="0" anchor="t" bIns="45700" lIns="45700" spcFirstLastPara="1" rIns="45700" wrap="square" tIns="45700">
            <a:normAutofit/>
          </a:bodyPr>
          <a:lstStyle>
            <a:lvl1pPr indent="-406400" lvl="0" marL="457200" algn="l">
              <a:lnSpc>
                <a:spcPct val="90000"/>
              </a:lnSpc>
              <a:spcBef>
                <a:spcPts val="1000"/>
              </a:spcBef>
              <a:spcAft>
                <a:spcPts val="0"/>
              </a:spcAft>
              <a:buSzPts val="2800"/>
              <a:buChar char="•"/>
              <a:defRPr sz="3200"/>
            </a:lvl1pPr>
            <a:lvl2pPr indent="-406400" lvl="1" marL="914400" algn="l">
              <a:lnSpc>
                <a:spcPct val="90000"/>
              </a:lnSpc>
              <a:spcBef>
                <a:spcPts val="1000"/>
              </a:spcBef>
              <a:spcAft>
                <a:spcPts val="0"/>
              </a:spcAft>
              <a:buSzPts val="2800"/>
              <a:buChar char="•"/>
              <a:defRPr sz="2800"/>
            </a:lvl2pPr>
            <a:lvl3pPr indent="-406400" lvl="2" marL="1371600" algn="l">
              <a:lnSpc>
                <a:spcPct val="90000"/>
              </a:lnSpc>
              <a:spcBef>
                <a:spcPts val="1000"/>
              </a:spcBef>
              <a:spcAft>
                <a:spcPts val="0"/>
              </a:spcAft>
              <a:buSzPts val="2800"/>
              <a:buChar char="•"/>
              <a:defRPr sz="2400"/>
            </a:lvl3pPr>
            <a:lvl4pPr indent="-406400" lvl="3" marL="1828800" algn="l">
              <a:lnSpc>
                <a:spcPct val="90000"/>
              </a:lnSpc>
              <a:spcBef>
                <a:spcPts val="1000"/>
              </a:spcBef>
              <a:spcAft>
                <a:spcPts val="0"/>
              </a:spcAft>
              <a:buSzPts val="2800"/>
              <a:buChar char="•"/>
              <a:defRPr sz="2000"/>
            </a:lvl4pPr>
            <a:lvl5pPr indent="-406400" lvl="4" marL="2286000" algn="l">
              <a:lnSpc>
                <a:spcPct val="90000"/>
              </a:lnSpc>
              <a:spcBef>
                <a:spcPts val="1000"/>
              </a:spcBef>
              <a:spcAft>
                <a:spcPts val="0"/>
              </a:spcAft>
              <a:buSzPts val="2800"/>
              <a:buChar char="•"/>
              <a:defRPr sz="2000"/>
            </a:lvl5pPr>
            <a:lvl6pPr indent="-406400" lvl="5" marL="2743200" algn="l">
              <a:lnSpc>
                <a:spcPct val="90000"/>
              </a:lnSpc>
              <a:spcBef>
                <a:spcPts val="1000"/>
              </a:spcBef>
              <a:spcAft>
                <a:spcPts val="0"/>
              </a:spcAft>
              <a:buSzPts val="2800"/>
              <a:buChar char="•"/>
              <a:defRPr sz="2000"/>
            </a:lvl6pPr>
            <a:lvl7pPr indent="-406400" lvl="6" marL="3200400" algn="l">
              <a:lnSpc>
                <a:spcPct val="90000"/>
              </a:lnSpc>
              <a:spcBef>
                <a:spcPts val="1000"/>
              </a:spcBef>
              <a:spcAft>
                <a:spcPts val="0"/>
              </a:spcAft>
              <a:buSzPts val="2800"/>
              <a:buChar char="•"/>
              <a:defRPr sz="2000"/>
            </a:lvl7pPr>
            <a:lvl8pPr indent="-406400" lvl="7" marL="3657600" algn="l">
              <a:lnSpc>
                <a:spcPct val="90000"/>
              </a:lnSpc>
              <a:spcBef>
                <a:spcPts val="1000"/>
              </a:spcBef>
              <a:spcAft>
                <a:spcPts val="0"/>
              </a:spcAft>
              <a:buSzPts val="2800"/>
              <a:buChar char="•"/>
              <a:defRPr sz="2000"/>
            </a:lvl8pPr>
            <a:lvl9pPr indent="-406400" lvl="8" marL="4114800" algn="l">
              <a:lnSpc>
                <a:spcPct val="90000"/>
              </a:lnSpc>
              <a:spcBef>
                <a:spcPts val="1000"/>
              </a:spcBef>
              <a:spcAft>
                <a:spcPts val="0"/>
              </a:spcAft>
              <a:buSzPts val="2800"/>
              <a:buChar char="•"/>
              <a:defRPr sz="2000"/>
            </a:lvl9pPr>
          </a:lstStyle>
          <a:p/>
        </p:txBody>
      </p:sp>
      <p:sp>
        <p:nvSpPr>
          <p:cNvPr id="22" name="Google Shape;22;p62"/>
          <p:cNvSpPr txBox="1"/>
          <p:nvPr>
            <p:ph idx="2" type="body"/>
          </p:nvPr>
        </p:nvSpPr>
        <p:spPr>
          <a:xfrm>
            <a:off x="609601" y="1435101"/>
            <a:ext cx="4011084" cy="4691063"/>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800"/>
              <a:buNone/>
              <a:defRPr sz="1400"/>
            </a:lvl1pPr>
            <a:lvl2pPr indent="-228600" lvl="1" marL="914400" algn="l">
              <a:lnSpc>
                <a:spcPct val="90000"/>
              </a:lnSpc>
              <a:spcBef>
                <a:spcPts val="1000"/>
              </a:spcBef>
              <a:spcAft>
                <a:spcPts val="0"/>
              </a:spcAft>
              <a:buSzPts val="2800"/>
              <a:buNone/>
              <a:defRPr sz="1200"/>
            </a:lvl2pPr>
            <a:lvl3pPr indent="-228600" lvl="2" marL="1371600" algn="l">
              <a:lnSpc>
                <a:spcPct val="90000"/>
              </a:lnSpc>
              <a:spcBef>
                <a:spcPts val="1000"/>
              </a:spcBef>
              <a:spcAft>
                <a:spcPts val="0"/>
              </a:spcAft>
              <a:buSzPts val="2800"/>
              <a:buNone/>
              <a:defRPr sz="1000"/>
            </a:lvl3pPr>
            <a:lvl4pPr indent="-228600" lvl="3" marL="1828800" algn="l">
              <a:lnSpc>
                <a:spcPct val="90000"/>
              </a:lnSpc>
              <a:spcBef>
                <a:spcPts val="1000"/>
              </a:spcBef>
              <a:spcAft>
                <a:spcPts val="0"/>
              </a:spcAft>
              <a:buSzPts val="2800"/>
              <a:buNone/>
              <a:defRPr sz="900"/>
            </a:lvl4pPr>
            <a:lvl5pPr indent="-228600" lvl="4" marL="2286000" algn="l">
              <a:lnSpc>
                <a:spcPct val="90000"/>
              </a:lnSpc>
              <a:spcBef>
                <a:spcPts val="1000"/>
              </a:spcBef>
              <a:spcAft>
                <a:spcPts val="0"/>
              </a:spcAft>
              <a:buSzPts val="2800"/>
              <a:buNone/>
              <a:defRPr sz="900"/>
            </a:lvl5pPr>
            <a:lvl6pPr indent="-228600" lvl="5" marL="2743200" algn="l">
              <a:lnSpc>
                <a:spcPct val="90000"/>
              </a:lnSpc>
              <a:spcBef>
                <a:spcPts val="1000"/>
              </a:spcBef>
              <a:spcAft>
                <a:spcPts val="0"/>
              </a:spcAft>
              <a:buSzPts val="2800"/>
              <a:buNone/>
              <a:defRPr sz="900"/>
            </a:lvl6pPr>
            <a:lvl7pPr indent="-228600" lvl="6" marL="3200400" algn="l">
              <a:lnSpc>
                <a:spcPct val="90000"/>
              </a:lnSpc>
              <a:spcBef>
                <a:spcPts val="1000"/>
              </a:spcBef>
              <a:spcAft>
                <a:spcPts val="0"/>
              </a:spcAft>
              <a:buSzPts val="2800"/>
              <a:buNone/>
              <a:defRPr sz="900"/>
            </a:lvl7pPr>
            <a:lvl8pPr indent="-228600" lvl="7" marL="3657600" algn="l">
              <a:lnSpc>
                <a:spcPct val="90000"/>
              </a:lnSpc>
              <a:spcBef>
                <a:spcPts val="1000"/>
              </a:spcBef>
              <a:spcAft>
                <a:spcPts val="0"/>
              </a:spcAft>
              <a:buSzPts val="2800"/>
              <a:buNone/>
              <a:defRPr sz="900"/>
            </a:lvl8pPr>
            <a:lvl9pPr indent="-228600" lvl="8" marL="4114800" algn="l">
              <a:lnSpc>
                <a:spcPct val="90000"/>
              </a:lnSpc>
              <a:spcBef>
                <a:spcPts val="1000"/>
              </a:spcBef>
              <a:spcAft>
                <a:spcPts val="0"/>
              </a:spcAft>
              <a:buSzPts val="2800"/>
              <a:buNone/>
              <a:defRPr sz="900"/>
            </a:lvl9pPr>
          </a:lstStyle>
          <a:p/>
        </p:txBody>
      </p:sp>
      <p:sp>
        <p:nvSpPr>
          <p:cNvPr id="23" name="Google Shape;23;p6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 name="Google Shape;24;p6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 name="Google Shape;25;p62"/>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a:lvl1pPr>
            <a:lvl2pPr indent="0" lvl="1" marL="0" marR="0" algn="r">
              <a:lnSpc>
                <a:spcPct val="100000"/>
              </a:lnSpc>
              <a:spcBef>
                <a:spcPts val="0"/>
              </a:spcBef>
              <a:spcAft>
                <a:spcPts val="0"/>
              </a:spcAft>
              <a:buClr>
                <a:srgbClr val="888888"/>
              </a:buClr>
              <a:buSzPts val="1200"/>
              <a:buFont typeface="Calibri"/>
              <a:buNone/>
              <a:defRPr/>
            </a:lvl2pPr>
            <a:lvl3pPr indent="0" lvl="2" marL="0" marR="0" algn="r">
              <a:lnSpc>
                <a:spcPct val="100000"/>
              </a:lnSpc>
              <a:spcBef>
                <a:spcPts val="0"/>
              </a:spcBef>
              <a:spcAft>
                <a:spcPts val="0"/>
              </a:spcAft>
              <a:buClr>
                <a:srgbClr val="888888"/>
              </a:buClr>
              <a:buSzPts val="1200"/>
              <a:buFont typeface="Calibri"/>
              <a:buNone/>
              <a:defRPr/>
            </a:lvl3pPr>
            <a:lvl4pPr indent="0" lvl="3" marL="0" marR="0" algn="r">
              <a:lnSpc>
                <a:spcPct val="100000"/>
              </a:lnSpc>
              <a:spcBef>
                <a:spcPts val="0"/>
              </a:spcBef>
              <a:spcAft>
                <a:spcPts val="0"/>
              </a:spcAft>
              <a:buClr>
                <a:srgbClr val="888888"/>
              </a:buClr>
              <a:buSzPts val="1200"/>
              <a:buFont typeface="Calibri"/>
              <a:buNone/>
              <a:defRPr/>
            </a:lvl4pPr>
            <a:lvl5pPr indent="0" lvl="4" marL="0" marR="0" algn="r">
              <a:lnSpc>
                <a:spcPct val="100000"/>
              </a:lnSpc>
              <a:spcBef>
                <a:spcPts val="0"/>
              </a:spcBef>
              <a:spcAft>
                <a:spcPts val="0"/>
              </a:spcAft>
              <a:buClr>
                <a:srgbClr val="888888"/>
              </a:buClr>
              <a:buSzPts val="1200"/>
              <a:buFont typeface="Calibri"/>
              <a:buNone/>
              <a:defRPr/>
            </a:lvl5pPr>
            <a:lvl6pPr indent="0" lvl="5" marL="0" marR="0" algn="r">
              <a:lnSpc>
                <a:spcPct val="100000"/>
              </a:lnSpc>
              <a:spcBef>
                <a:spcPts val="0"/>
              </a:spcBef>
              <a:spcAft>
                <a:spcPts val="0"/>
              </a:spcAft>
              <a:buClr>
                <a:srgbClr val="888888"/>
              </a:buClr>
              <a:buSzPts val="1200"/>
              <a:buFont typeface="Calibri"/>
              <a:buNone/>
              <a:defRPr/>
            </a:lvl6pPr>
            <a:lvl7pPr indent="0" lvl="6" marL="0" marR="0" algn="r">
              <a:lnSpc>
                <a:spcPct val="100000"/>
              </a:lnSpc>
              <a:spcBef>
                <a:spcPts val="0"/>
              </a:spcBef>
              <a:spcAft>
                <a:spcPts val="0"/>
              </a:spcAft>
              <a:buClr>
                <a:srgbClr val="888888"/>
              </a:buClr>
              <a:buSzPts val="1200"/>
              <a:buFont typeface="Calibri"/>
              <a:buNone/>
              <a:defRPr/>
            </a:lvl7pPr>
            <a:lvl8pPr indent="0" lvl="7" marL="0" marR="0" algn="r">
              <a:lnSpc>
                <a:spcPct val="100000"/>
              </a:lnSpc>
              <a:spcBef>
                <a:spcPts val="0"/>
              </a:spcBef>
              <a:spcAft>
                <a:spcPts val="0"/>
              </a:spcAft>
              <a:buClr>
                <a:srgbClr val="888888"/>
              </a:buClr>
              <a:buSzPts val="1200"/>
              <a:buFont typeface="Calibri"/>
              <a:buNone/>
              <a:defRPr/>
            </a:lvl8pPr>
            <a:lvl9pPr indent="0" lvl="8" marL="0" marR="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62"/>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SzPts val="4400"/>
              <a:buNone/>
              <a:defRPr/>
            </a:lvl1pPr>
            <a:lvl2pPr lvl="1" algn="l">
              <a:lnSpc>
                <a:spcPct val="90000"/>
              </a:lnSpc>
              <a:spcBef>
                <a:spcPts val="0"/>
              </a:spcBef>
              <a:spcAft>
                <a:spcPts val="0"/>
              </a:spcAft>
              <a:buSzPts val="4400"/>
              <a:buNone/>
              <a:defRPr/>
            </a:lvl2pPr>
            <a:lvl3pPr lvl="2" algn="l">
              <a:lnSpc>
                <a:spcPct val="90000"/>
              </a:lnSpc>
              <a:spcBef>
                <a:spcPts val="0"/>
              </a:spcBef>
              <a:spcAft>
                <a:spcPts val="0"/>
              </a:spcAft>
              <a:buSzPts val="4400"/>
              <a:buNone/>
              <a:defRPr/>
            </a:lvl3pPr>
            <a:lvl4pPr lvl="3" algn="l">
              <a:lnSpc>
                <a:spcPct val="90000"/>
              </a:lnSpc>
              <a:spcBef>
                <a:spcPts val="0"/>
              </a:spcBef>
              <a:spcAft>
                <a:spcPts val="0"/>
              </a:spcAft>
              <a:buSzPts val="4400"/>
              <a:buNone/>
              <a:defRPr/>
            </a:lvl4pPr>
            <a:lvl5pPr lvl="4" algn="l">
              <a:lnSpc>
                <a:spcPct val="90000"/>
              </a:lnSpc>
              <a:spcBef>
                <a:spcPts val="0"/>
              </a:spcBef>
              <a:spcAft>
                <a:spcPts val="0"/>
              </a:spcAft>
              <a:buSzPts val="4400"/>
              <a:buNone/>
              <a:defRPr/>
            </a:lvl5pPr>
            <a:lvl6pPr lvl="5" algn="l">
              <a:lnSpc>
                <a:spcPct val="90000"/>
              </a:lnSpc>
              <a:spcBef>
                <a:spcPts val="0"/>
              </a:spcBef>
              <a:spcAft>
                <a:spcPts val="0"/>
              </a:spcAft>
              <a:buSzPts val="4400"/>
              <a:buNone/>
              <a:defRPr/>
            </a:lvl6pPr>
            <a:lvl7pPr lvl="6" algn="l">
              <a:lnSpc>
                <a:spcPct val="90000"/>
              </a:lnSpc>
              <a:spcBef>
                <a:spcPts val="0"/>
              </a:spcBef>
              <a:spcAft>
                <a:spcPts val="0"/>
              </a:spcAft>
              <a:buSzPts val="4400"/>
              <a:buNone/>
              <a:defRPr/>
            </a:lvl7pPr>
            <a:lvl8pPr lvl="7" algn="l">
              <a:lnSpc>
                <a:spcPct val="90000"/>
              </a:lnSpc>
              <a:spcBef>
                <a:spcPts val="0"/>
              </a:spcBef>
              <a:spcAft>
                <a:spcPts val="0"/>
              </a:spcAft>
              <a:buSzPts val="4400"/>
              <a:buNone/>
              <a:defRPr/>
            </a:lvl8pPr>
            <a:lvl9pPr lvl="8" algn="l">
              <a:lnSpc>
                <a:spcPct val="90000"/>
              </a:lnSpc>
              <a:spcBef>
                <a:spcPts val="0"/>
              </a:spcBef>
              <a:spcAft>
                <a:spcPts val="0"/>
              </a:spcAft>
              <a:buSzPts val="4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options">
  <p:cSld name="05 options">
    <p:spTree>
      <p:nvGrpSpPr>
        <p:cNvPr id="27" name="Shape 27"/>
        <p:cNvGrpSpPr/>
        <p:nvPr/>
      </p:nvGrpSpPr>
      <p:grpSpPr>
        <a:xfrm>
          <a:off x="0" y="0"/>
          <a:ext cx="0" cy="0"/>
          <a:chOff x="0" y="0"/>
          <a:chExt cx="0" cy="0"/>
        </a:xfrm>
      </p:grpSpPr>
      <p:sp>
        <p:nvSpPr>
          <p:cNvPr id="28" name="Google Shape;28;p63"/>
          <p:cNvSpPr txBox="1"/>
          <p:nvPr>
            <p:ph idx="1" type="body"/>
          </p:nvPr>
        </p:nvSpPr>
        <p:spPr>
          <a:xfrm>
            <a:off x="1106805" y="5418134"/>
            <a:ext cx="2074545" cy="858842"/>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1000"/>
              </a:spcBef>
              <a:spcAft>
                <a:spcPts val="0"/>
              </a:spcAft>
              <a:buSzPts val="2800"/>
              <a:buNone/>
              <a:defRPr sz="900">
                <a:solidFill>
                  <a:schemeClr val="dk1"/>
                </a:solidFill>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29" name="Google Shape;29;p63"/>
          <p:cNvSpPr txBox="1"/>
          <p:nvPr>
            <p:ph idx="2" type="body"/>
          </p:nvPr>
        </p:nvSpPr>
        <p:spPr>
          <a:xfrm>
            <a:off x="1106804" y="5035548"/>
            <a:ext cx="2226947" cy="541338"/>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1000"/>
              </a:spcBef>
              <a:spcAft>
                <a:spcPts val="0"/>
              </a:spcAft>
              <a:buSzPts val="2800"/>
              <a:buNone/>
              <a:defRPr b="1" i="0" sz="1500" u="none" cap="none" strike="noStrike">
                <a:solidFill>
                  <a:schemeClr val="dk1"/>
                </a:solidFill>
                <a:latin typeface="Open Sans"/>
                <a:ea typeface="Open Sans"/>
                <a:cs typeface="Open Sans"/>
                <a:sym typeface="Open Sans"/>
              </a:defRPr>
            </a:lvl1pPr>
            <a:lvl2pPr indent="-406400" lvl="1" marL="9144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2pPr>
            <a:lvl3pPr indent="-406400" lvl="2" marL="13716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3pPr>
            <a:lvl4pPr indent="-406400" lvl="3" marL="18288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4pPr>
            <a:lvl5pPr indent="-406400" lvl="4" marL="22860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0" name="Google Shape;30;p63"/>
          <p:cNvSpPr txBox="1"/>
          <p:nvPr>
            <p:ph idx="3" type="body"/>
          </p:nvPr>
        </p:nvSpPr>
        <p:spPr>
          <a:xfrm>
            <a:off x="1011554" y="3433362"/>
            <a:ext cx="2074545" cy="858842"/>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1000"/>
              </a:spcBef>
              <a:spcAft>
                <a:spcPts val="0"/>
              </a:spcAft>
              <a:buSzPts val="2800"/>
              <a:buNone/>
              <a:defRPr sz="900">
                <a:solidFill>
                  <a:schemeClr val="dk1"/>
                </a:solidFill>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1" name="Google Shape;31;p63"/>
          <p:cNvSpPr txBox="1"/>
          <p:nvPr>
            <p:ph idx="4" type="body"/>
          </p:nvPr>
        </p:nvSpPr>
        <p:spPr>
          <a:xfrm>
            <a:off x="1011554" y="3050776"/>
            <a:ext cx="2322197" cy="541338"/>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1000"/>
              </a:spcBef>
              <a:spcAft>
                <a:spcPts val="0"/>
              </a:spcAft>
              <a:buSzPts val="2800"/>
              <a:buNone/>
              <a:defRPr b="1" i="0" sz="1500" u="none" cap="none" strike="noStrike">
                <a:solidFill>
                  <a:schemeClr val="dk1"/>
                </a:solidFill>
                <a:latin typeface="Open Sans"/>
                <a:ea typeface="Open Sans"/>
                <a:cs typeface="Open Sans"/>
                <a:sym typeface="Open Sans"/>
              </a:defRPr>
            </a:lvl1pPr>
            <a:lvl2pPr indent="-406400" lvl="1" marL="9144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2pPr>
            <a:lvl3pPr indent="-406400" lvl="2" marL="13716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3pPr>
            <a:lvl4pPr indent="-406400" lvl="3" marL="18288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4pPr>
            <a:lvl5pPr indent="-406400" lvl="4" marL="22860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2" name="Google Shape;32;p63"/>
          <p:cNvSpPr txBox="1"/>
          <p:nvPr>
            <p:ph idx="5" type="body"/>
          </p:nvPr>
        </p:nvSpPr>
        <p:spPr>
          <a:xfrm>
            <a:off x="1478280" y="1405336"/>
            <a:ext cx="2074545" cy="858842"/>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1000"/>
              </a:spcBef>
              <a:spcAft>
                <a:spcPts val="0"/>
              </a:spcAft>
              <a:buSzPts val="2800"/>
              <a:buNone/>
              <a:defRPr sz="900">
                <a:solidFill>
                  <a:schemeClr val="dk1"/>
                </a:solidFill>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3" name="Google Shape;33;p63"/>
          <p:cNvSpPr txBox="1"/>
          <p:nvPr>
            <p:ph idx="6" type="body"/>
          </p:nvPr>
        </p:nvSpPr>
        <p:spPr>
          <a:xfrm>
            <a:off x="1478279" y="1022750"/>
            <a:ext cx="2322197" cy="541338"/>
          </a:xfrm>
          <a:prstGeom prst="rect">
            <a:avLst/>
          </a:prstGeom>
          <a:noFill/>
          <a:ln>
            <a:noFill/>
          </a:ln>
        </p:spPr>
        <p:txBody>
          <a:bodyPr anchorCtr="0" anchor="t" bIns="45700" lIns="45700" spcFirstLastPara="1" rIns="45700" wrap="square" tIns="45700">
            <a:noAutofit/>
          </a:bodyPr>
          <a:lstStyle>
            <a:lvl1pPr indent="-228600" lvl="0" marL="457200" algn="l">
              <a:lnSpc>
                <a:spcPct val="90000"/>
              </a:lnSpc>
              <a:spcBef>
                <a:spcPts val="1000"/>
              </a:spcBef>
              <a:spcAft>
                <a:spcPts val="0"/>
              </a:spcAft>
              <a:buSzPts val="2800"/>
              <a:buNone/>
              <a:defRPr b="1" i="0" sz="1500" u="none" cap="none" strike="noStrike">
                <a:solidFill>
                  <a:schemeClr val="dk1"/>
                </a:solidFill>
                <a:latin typeface="Open Sans"/>
                <a:ea typeface="Open Sans"/>
                <a:cs typeface="Open Sans"/>
                <a:sym typeface="Open Sans"/>
              </a:defRPr>
            </a:lvl1pPr>
            <a:lvl2pPr indent="-406400" lvl="1" marL="9144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2pPr>
            <a:lvl3pPr indent="-406400" lvl="2" marL="13716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3pPr>
            <a:lvl4pPr indent="-406400" lvl="3" marL="18288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4pPr>
            <a:lvl5pPr indent="-406400" lvl="4" marL="22860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4" name="Google Shape;34;p63"/>
          <p:cNvSpPr txBox="1"/>
          <p:nvPr>
            <p:ph idx="7" type="body"/>
          </p:nvPr>
        </p:nvSpPr>
        <p:spPr>
          <a:xfrm>
            <a:off x="9258301" y="3112687"/>
            <a:ext cx="1889441" cy="541338"/>
          </a:xfrm>
          <a:prstGeom prst="rect">
            <a:avLst/>
          </a:prstGeom>
          <a:noFill/>
          <a:ln>
            <a:noFill/>
          </a:ln>
        </p:spPr>
        <p:txBody>
          <a:bodyPr anchorCtr="0" anchor="t" bIns="45700" lIns="45700" spcFirstLastPara="1" rIns="45700" wrap="square" tIns="45700">
            <a:noAutofit/>
          </a:bodyPr>
          <a:lstStyle>
            <a:lvl1pPr indent="-228600" lvl="0" marL="457200" algn="r">
              <a:lnSpc>
                <a:spcPct val="90000"/>
              </a:lnSpc>
              <a:spcBef>
                <a:spcPts val="1000"/>
              </a:spcBef>
              <a:spcAft>
                <a:spcPts val="0"/>
              </a:spcAft>
              <a:buSzPts val="2800"/>
              <a:buNone/>
              <a:defRPr b="1" i="0" sz="1500" u="none" cap="none" strike="noStrike">
                <a:solidFill>
                  <a:schemeClr val="dk1"/>
                </a:solidFill>
                <a:latin typeface="Open Sans"/>
                <a:ea typeface="Open Sans"/>
                <a:cs typeface="Open Sans"/>
                <a:sym typeface="Open Sans"/>
              </a:defRPr>
            </a:lvl1pPr>
            <a:lvl2pPr indent="-406400" lvl="1" marL="9144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2pPr>
            <a:lvl3pPr indent="-406400" lvl="2" marL="13716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3pPr>
            <a:lvl4pPr indent="-406400" lvl="3" marL="18288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4pPr>
            <a:lvl5pPr indent="-406400" lvl="4" marL="22860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5" name="Google Shape;35;p63"/>
          <p:cNvSpPr txBox="1"/>
          <p:nvPr>
            <p:ph idx="8" type="body"/>
          </p:nvPr>
        </p:nvSpPr>
        <p:spPr>
          <a:xfrm>
            <a:off x="9382125" y="3507973"/>
            <a:ext cx="1765616" cy="793752"/>
          </a:xfrm>
          <a:prstGeom prst="rect">
            <a:avLst/>
          </a:prstGeom>
          <a:noFill/>
          <a:ln>
            <a:noFill/>
          </a:ln>
        </p:spPr>
        <p:txBody>
          <a:bodyPr anchorCtr="0" anchor="t" bIns="45700" lIns="45700" spcFirstLastPara="1" rIns="45700" wrap="square" tIns="45700">
            <a:noAutofit/>
          </a:bodyPr>
          <a:lstStyle>
            <a:lvl1pPr indent="-228600" lvl="0" marL="457200" algn="r">
              <a:lnSpc>
                <a:spcPct val="90000"/>
              </a:lnSpc>
              <a:spcBef>
                <a:spcPts val="1000"/>
              </a:spcBef>
              <a:spcAft>
                <a:spcPts val="0"/>
              </a:spcAft>
              <a:buSzPts val="2800"/>
              <a:buNone/>
              <a:defRPr sz="900">
                <a:solidFill>
                  <a:schemeClr val="dk1"/>
                </a:solidFill>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6" name="Google Shape;36;p63"/>
          <p:cNvSpPr txBox="1"/>
          <p:nvPr>
            <p:ph idx="9" type="body"/>
          </p:nvPr>
        </p:nvSpPr>
        <p:spPr>
          <a:xfrm>
            <a:off x="8848725" y="1022750"/>
            <a:ext cx="1889441" cy="541338"/>
          </a:xfrm>
          <a:prstGeom prst="rect">
            <a:avLst/>
          </a:prstGeom>
          <a:noFill/>
          <a:ln>
            <a:noFill/>
          </a:ln>
        </p:spPr>
        <p:txBody>
          <a:bodyPr anchorCtr="0" anchor="t" bIns="45700" lIns="45700" spcFirstLastPara="1" rIns="45700" wrap="square" tIns="45700">
            <a:noAutofit/>
          </a:bodyPr>
          <a:lstStyle>
            <a:lvl1pPr indent="-228600" lvl="0" marL="457200" algn="r">
              <a:lnSpc>
                <a:spcPct val="90000"/>
              </a:lnSpc>
              <a:spcBef>
                <a:spcPts val="1000"/>
              </a:spcBef>
              <a:spcAft>
                <a:spcPts val="0"/>
              </a:spcAft>
              <a:buSzPts val="2800"/>
              <a:buNone/>
              <a:defRPr b="1" i="0" sz="1500" u="none" cap="none" strike="noStrike">
                <a:solidFill>
                  <a:schemeClr val="dk1"/>
                </a:solidFill>
                <a:latin typeface="Open Sans"/>
                <a:ea typeface="Open Sans"/>
                <a:cs typeface="Open Sans"/>
                <a:sym typeface="Open Sans"/>
              </a:defRPr>
            </a:lvl1pPr>
            <a:lvl2pPr indent="-406400" lvl="1" marL="9144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2pPr>
            <a:lvl3pPr indent="-406400" lvl="2" marL="13716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3pPr>
            <a:lvl4pPr indent="-406400" lvl="3" marL="18288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4pPr>
            <a:lvl5pPr indent="-406400" lvl="4" marL="2286000" algn="l">
              <a:lnSpc>
                <a:spcPct val="90000"/>
              </a:lnSpc>
              <a:spcBef>
                <a:spcPts val="1000"/>
              </a:spcBef>
              <a:spcAft>
                <a:spcPts val="0"/>
              </a:spcAft>
              <a:buSzPts val="2800"/>
              <a:buChar char="•"/>
              <a:defRPr b="1" i="0" sz="1800" u="none" cap="none" strike="noStrike">
                <a:solidFill>
                  <a:srgbClr val="FE2635"/>
                </a:solidFill>
                <a:latin typeface="Open Sans"/>
                <a:ea typeface="Open Sans"/>
                <a:cs typeface="Open Sans"/>
                <a:sym typeface="Open Sans"/>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37" name="Google Shape;37;p63"/>
          <p:cNvSpPr txBox="1"/>
          <p:nvPr>
            <p:ph idx="13" type="body"/>
          </p:nvPr>
        </p:nvSpPr>
        <p:spPr>
          <a:xfrm>
            <a:off x="8972551" y="1418036"/>
            <a:ext cx="1765616" cy="793752"/>
          </a:xfrm>
          <a:prstGeom prst="rect">
            <a:avLst/>
          </a:prstGeom>
          <a:noFill/>
          <a:ln>
            <a:noFill/>
          </a:ln>
        </p:spPr>
        <p:txBody>
          <a:bodyPr anchorCtr="0" anchor="t" bIns="45700" lIns="45700" spcFirstLastPara="1" rIns="45700" wrap="square" tIns="45700">
            <a:noAutofit/>
          </a:bodyPr>
          <a:lstStyle>
            <a:lvl1pPr indent="-228600" lvl="0" marL="457200" algn="r">
              <a:lnSpc>
                <a:spcPct val="90000"/>
              </a:lnSpc>
              <a:spcBef>
                <a:spcPts val="1000"/>
              </a:spcBef>
              <a:spcAft>
                <a:spcPts val="0"/>
              </a:spcAft>
              <a:buSzPts val="2800"/>
              <a:buNone/>
              <a:defRPr sz="900">
                <a:solidFill>
                  <a:schemeClr val="dk1"/>
                </a:solidFill>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38" name="Shape 38"/>
        <p:cNvGrpSpPr/>
        <p:nvPr/>
      </p:nvGrpSpPr>
      <p:grpSpPr>
        <a:xfrm>
          <a:off x="0" y="0"/>
          <a:ext cx="0" cy="0"/>
          <a:chOff x="0" y="0"/>
          <a:chExt cx="0" cy="0"/>
        </a:xfrm>
      </p:grpSpPr>
      <p:sp>
        <p:nvSpPr>
          <p:cNvPr id="39" name="Google Shape;39;p64"/>
          <p:cNvSpPr txBox="1"/>
          <p:nvPr>
            <p:ph type="title"/>
          </p:nvPr>
        </p:nvSpPr>
        <p:spPr>
          <a:xfrm>
            <a:off x="381000" y="606426"/>
            <a:ext cx="11430000" cy="788622"/>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11224"/>
              </a:buClr>
              <a:buSzPts val="3200"/>
              <a:buFont typeface="Calibri"/>
              <a:buNone/>
              <a:defRPr sz="3200">
                <a:solidFill>
                  <a:srgbClr val="011224"/>
                </a:solidFil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40" name="Google Shape;40;p64"/>
          <p:cNvSpPr txBox="1"/>
          <p:nvPr>
            <p:ph idx="1" type="body"/>
          </p:nvPr>
        </p:nvSpPr>
        <p:spPr>
          <a:xfrm>
            <a:off x="381000" y="2121640"/>
            <a:ext cx="3429000" cy="2965452"/>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11224"/>
              </a:buClr>
              <a:buSzPts val="1800"/>
              <a:buFont typeface="Libre Franklin Medium"/>
              <a:buNone/>
              <a:defRPr sz="1800">
                <a:solidFill>
                  <a:srgbClr val="011224"/>
                </a:solidFill>
                <a:latin typeface="Libre Franklin Medium"/>
                <a:ea typeface="Libre Franklin Medium"/>
                <a:cs typeface="Libre Franklin Medium"/>
                <a:sym typeface="Libre Franklin Medium"/>
              </a:defRPr>
            </a:lvl1pPr>
            <a:lvl2pPr indent="-228600" lvl="1" marL="914400" algn="l">
              <a:lnSpc>
                <a:spcPct val="90000"/>
              </a:lnSpc>
              <a:spcBef>
                <a:spcPts val="1000"/>
              </a:spcBef>
              <a:spcAft>
                <a:spcPts val="0"/>
              </a:spcAft>
              <a:buClr>
                <a:srgbClr val="011224"/>
              </a:buClr>
              <a:buSzPts val="1800"/>
              <a:buFont typeface="Libre Franklin Medium"/>
              <a:buNone/>
              <a:defRPr sz="1800">
                <a:solidFill>
                  <a:srgbClr val="011224"/>
                </a:solidFill>
                <a:latin typeface="Libre Franklin Medium"/>
                <a:ea typeface="Libre Franklin Medium"/>
                <a:cs typeface="Libre Franklin Medium"/>
                <a:sym typeface="Libre Franklin Medium"/>
              </a:defRPr>
            </a:lvl2pPr>
            <a:lvl3pPr indent="-228600" lvl="2" marL="1371600" algn="l">
              <a:lnSpc>
                <a:spcPct val="90000"/>
              </a:lnSpc>
              <a:spcBef>
                <a:spcPts val="1000"/>
              </a:spcBef>
              <a:spcAft>
                <a:spcPts val="0"/>
              </a:spcAft>
              <a:buClr>
                <a:srgbClr val="011224"/>
              </a:buClr>
              <a:buSzPts val="1800"/>
              <a:buFont typeface="Libre Franklin Medium"/>
              <a:buNone/>
              <a:defRPr sz="1800">
                <a:solidFill>
                  <a:srgbClr val="011224"/>
                </a:solidFill>
                <a:latin typeface="Libre Franklin Medium"/>
                <a:ea typeface="Libre Franklin Medium"/>
                <a:cs typeface="Libre Franklin Medium"/>
                <a:sym typeface="Libre Franklin Medium"/>
              </a:defRPr>
            </a:lvl3pPr>
            <a:lvl4pPr indent="-228600" lvl="3" marL="1828800" algn="l">
              <a:lnSpc>
                <a:spcPct val="90000"/>
              </a:lnSpc>
              <a:spcBef>
                <a:spcPts val="1000"/>
              </a:spcBef>
              <a:spcAft>
                <a:spcPts val="0"/>
              </a:spcAft>
              <a:buClr>
                <a:srgbClr val="011224"/>
              </a:buClr>
              <a:buSzPts val="1800"/>
              <a:buFont typeface="Libre Franklin Medium"/>
              <a:buNone/>
              <a:defRPr sz="1800">
                <a:solidFill>
                  <a:srgbClr val="011224"/>
                </a:solidFill>
                <a:latin typeface="Libre Franklin Medium"/>
                <a:ea typeface="Libre Franklin Medium"/>
                <a:cs typeface="Libre Franklin Medium"/>
                <a:sym typeface="Libre Franklin Medium"/>
              </a:defRPr>
            </a:lvl4pPr>
            <a:lvl5pPr indent="-228600" lvl="4" marL="2286000" algn="l">
              <a:lnSpc>
                <a:spcPct val="90000"/>
              </a:lnSpc>
              <a:spcBef>
                <a:spcPts val="1000"/>
              </a:spcBef>
              <a:spcAft>
                <a:spcPts val="0"/>
              </a:spcAft>
              <a:buClr>
                <a:srgbClr val="011224"/>
              </a:buClr>
              <a:buSzPts val="1800"/>
              <a:buFont typeface="Libre Franklin Medium"/>
              <a:buNone/>
              <a:defRPr sz="1800">
                <a:solidFill>
                  <a:srgbClr val="011224"/>
                </a:solidFill>
                <a:latin typeface="Libre Franklin Medium"/>
                <a:ea typeface="Libre Franklin Medium"/>
                <a:cs typeface="Libre Franklin Medium"/>
                <a:sym typeface="Libre Franklin Medium"/>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41" name="Google Shape;41;p64"/>
          <p:cNvSpPr/>
          <p:nvPr/>
        </p:nvSpPr>
        <p:spPr>
          <a:xfrm>
            <a:off x="0" y="-2"/>
            <a:ext cx="12192000" cy="199295"/>
          </a:xfrm>
          <a:prstGeom prst="rect">
            <a:avLst/>
          </a:prstGeom>
          <a:solidFill>
            <a:srgbClr val="00A5D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42" name="Google Shape;42;p64"/>
          <p:cNvCxnSpPr/>
          <p:nvPr/>
        </p:nvCxnSpPr>
        <p:spPr>
          <a:xfrm>
            <a:off x="458488" y="1968285"/>
            <a:ext cx="1168834" cy="2"/>
          </a:xfrm>
          <a:prstGeom prst="straightConnector1">
            <a:avLst/>
          </a:prstGeom>
          <a:noFill/>
          <a:ln cap="flat" cmpd="sng" w="50800">
            <a:solidFill>
              <a:srgbClr val="00A5DF"/>
            </a:solidFill>
            <a:prstDash val="solid"/>
            <a:miter lim="8000"/>
            <a:headEnd len="sm" w="sm" type="none"/>
            <a:tailEnd len="sm" w="sm" type="none"/>
          </a:ln>
        </p:spPr>
      </p:cxnSp>
      <p:sp>
        <p:nvSpPr>
          <p:cNvPr id="43" name="Google Shape;43;p64"/>
          <p:cNvSpPr txBox="1"/>
          <p:nvPr>
            <p:ph idx="12" type="sldNum"/>
          </p:nvPr>
        </p:nvSpPr>
        <p:spPr>
          <a:xfrm>
            <a:off x="11552378" y="6393895"/>
            <a:ext cx="258623" cy="248304"/>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1pPr>
            <a:lvl2pPr indent="0" lvl="1"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2pPr>
            <a:lvl3pPr indent="0" lvl="2"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3pPr>
            <a:lvl4pPr indent="0" lvl="3"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4pPr>
            <a:lvl5pPr indent="0" lvl="4"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5pPr>
            <a:lvl6pPr indent="0" lvl="5"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6pPr>
            <a:lvl7pPr indent="0" lvl="6"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7pPr>
            <a:lvl8pPr indent="0" lvl="7"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8pPr>
            <a:lvl9pPr indent="0" lvl="8" marL="0" marR="0" algn="r">
              <a:lnSpc>
                <a:spcPct val="100000"/>
              </a:lnSpc>
              <a:spcBef>
                <a:spcPts val="0"/>
              </a:spcBef>
              <a:spcAft>
                <a:spcPts val="0"/>
              </a:spcAft>
              <a:buClr>
                <a:srgbClr val="2EB1D1"/>
              </a:buClr>
              <a:buSzPts val="1200"/>
              <a:buFont typeface="Calibri"/>
              <a:buNone/>
              <a:defRPr b="0" i="0" sz="1200" u="none" cap="none" strike="noStrike">
                <a:solidFill>
                  <a:srgbClr val="2EB1D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solidFill>
                <a:srgbClr val="888888"/>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44" name="Shape 44"/>
        <p:cNvGrpSpPr/>
        <p:nvPr/>
      </p:nvGrpSpPr>
      <p:grpSpPr>
        <a:xfrm>
          <a:off x="0" y="0"/>
          <a:ext cx="0" cy="0"/>
          <a:chOff x="0" y="0"/>
          <a:chExt cx="0" cy="0"/>
        </a:xfrm>
      </p:grpSpPr>
      <p:sp>
        <p:nvSpPr>
          <p:cNvPr id="45" name="Google Shape;45;p65"/>
          <p:cNvSpPr txBox="1"/>
          <p:nvPr>
            <p:ph idx="1" type="body"/>
          </p:nvPr>
        </p:nvSpPr>
        <p:spPr>
          <a:xfrm>
            <a:off x="3352800" y="457200"/>
            <a:ext cx="8458200" cy="5943599"/>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800"/>
              <a:buNone/>
              <a:defRPr sz="3600">
                <a:solidFill>
                  <a:srgbClr val="2EB1D1"/>
                </a:solidFill>
                <a:latin typeface="Libre Franklin"/>
                <a:ea typeface="Libre Franklin"/>
                <a:cs typeface="Libre Franklin"/>
                <a:sym typeface="Libre Franklin"/>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46" name="Google Shape;46;p65"/>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a:lvl1pPr>
            <a:lvl2pPr indent="0" lvl="1" marL="0" marR="0" algn="r">
              <a:lnSpc>
                <a:spcPct val="100000"/>
              </a:lnSpc>
              <a:spcBef>
                <a:spcPts val="0"/>
              </a:spcBef>
              <a:spcAft>
                <a:spcPts val="0"/>
              </a:spcAft>
              <a:buClr>
                <a:srgbClr val="888888"/>
              </a:buClr>
              <a:buSzPts val="1200"/>
              <a:buFont typeface="Calibri"/>
              <a:buNone/>
              <a:defRPr/>
            </a:lvl2pPr>
            <a:lvl3pPr indent="0" lvl="2" marL="0" marR="0" algn="r">
              <a:lnSpc>
                <a:spcPct val="100000"/>
              </a:lnSpc>
              <a:spcBef>
                <a:spcPts val="0"/>
              </a:spcBef>
              <a:spcAft>
                <a:spcPts val="0"/>
              </a:spcAft>
              <a:buClr>
                <a:srgbClr val="888888"/>
              </a:buClr>
              <a:buSzPts val="1200"/>
              <a:buFont typeface="Calibri"/>
              <a:buNone/>
              <a:defRPr/>
            </a:lvl3pPr>
            <a:lvl4pPr indent="0" lvl="3" marL="0" marR="0" algn="r">
              <a:lnSpc>
                <a:spcPct val="100000"/>
              </a:lnSpc>
              <a:spcBef>
                <a:spcPts val="0"/>
              </a:spcBef>
              <a:spcAft>
                <a:spcPts val="0"/>
              </a:spcAft>
              <a:buClr>
                <a:srgbClr val="888888"/>
              </a:buClr>
              <a:buSzPts val="1200"/>
              <a:buFont typeface="Calibri"/>
              <a:buNone/>
              <a:defRPr/>
            </a:lvl4pPr>
            <a:lvl5pPr indent="0" lvl="4" marL="0" marR="0" algn="r">
              <a:lnSpc>
                <a:spcPct val="100000"/>
              </a:lnSpc>
              <a:spcBef>
                <a:spcPts val="0"/>
              </a:spcBef>
              <a:spcAft>
                <a:spcPts val="0"/>
              </a:spcAft>
              <a:buClr>
                <a:srgbClr val="888888"/>
              </a:buClr>
              <a:buSzPts val="1200"/>
              <a:buFont typeface="Calibri"/>
              <a:buNone/>
              <a:defRPr/>
            </a:lvl5pPr>
            <a:lvl6pPr indent="0" lvl="5" marL="0" marR="0" algn="r">
              <a:lnSpc>
                <a:spcPct val="100000"/>
              </a:lnSpc>
              <a:spcBef>
                <a:spcPts val="0"/>
              </a:spcBef>
              <a:spcAft>
                <a:spcPts val="0"/>
              </a:spcAft>
              <a:buClr>
                <a:srgbClr val="888888"/>
              </a:buClr>
              <a:buSzPts val="1200"/>
              <a:buFont typeface="Calibri"/>
              <a:buNone/>
              <a:defRPr/>
            </a:lvl6pPr>
            <a:lvl7pPr indent="0" lvl="6" marL="0" marR="0" algn="r">
              <a:lnSpc>
                <a:spcPct val="100000"/>
              </a:lnSpc>
              <a:spcBef>
                <a:spcPts val="0"/>
              </a:spcBef>
              <a:spcAft>
                <a:spcPts val="0"/>
              </a:spcAft>
              <a:buClr>
                <a:srgbClr val="888888"/>
              </a:buClr>
              <a:buSzPts val="1200"/>
              <a:buFont typeface="Calibri"/>
              <a:buNone/>
              <a:defRPr/>
            </a:lvl7pPr>
            <a:lvl8pPr indent="0" lvl="7" marL="0" marR="0" algn="r">
              <a:lnSpc>
                <a:spcPct val="100000"/>
              </a:lnSpc>
              <a:spcBef>
                <a:spcPts val="0"/>
              </a:spcBef>
              <a:spcAft>
                <a:spcPts val="0"/>
              </a:spcAft>
              <a:buClr>
                <a:srgbClr val="888888"/>
              </a:buClr>
              <a:buSzPts val="1200"/>
              <a:buFont typeface="Calibri"/>
              <a:buNone/>
              <a:defRPr/>
            </a:lvl8pPr>
            <a:lvl9pPr indent="0" lvl="8" marL="0" marR="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65"/>
          <p:cNvSpPr txBox="1"/>
          <p:nvPr>
            <p:ph idx="2" type="body"/>
          </p:nvPr>
        </p:nvSpPr>
        <p:spPr>
          <a:xfrm>
            <a:off x="381000" y="2743200"/>
            <a:ext cx="2514600" cy="3203575"/>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800"/>
              <a:buNone/>
              <a:defRPr sz="1200"/>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
        <p:nvSpPr>
          <p:cNvPr id="48" name="Google Shape;48;p65"/>
          <p:cNvSpPr txBox="1"/>
          <p:nvPr>
            <p:ph idx="3" type="body"/>
          </p:nvPr>
        </p:nvSpPr>
        <p:spPr>
          <a:xfrm>
            <a:off x="381000" y="1828801"/>
            <a:ext cx="2514600" cy="914400"/>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SzPts val="2800"/>
              <a:buNone/>
              <a:defRPr sz="1800">
                <a:latin typeface="Libre Franklin Medium"/>
                <a:ea typeface="Libre Franklin Medium"/>
                <a:cs typeface="Libre Franklin Medium"/>
                <a:sym typeface="Libre Franklin Medium"/>
              </a:defRPr>
            </a:lvl1pPr>
            <a:lvl2pPr indent="-406400" lvl="1" marL="914400" algn="l">
              <a:lnSpc>
                <a:spcPct val="90000"/>
              </a:lnSpc>
              <a:spcBef>
                <a:spcPts val="1000"/>
              </a:spcBef>
              <a:spcAft>
                <a:spcPts val="0"/>
              </a:spcAft>
              <a:buSzPts val="2800"/>
              <a:buChar char="•"/>
              <a:defRPr/>
            </a:lvl2pPr>
            <a:lvl3pPr indent="-406400" lvl="2" marL="1371600" algn="l">
              <a:lnSpc>
                <a:spcPct val="90000"/>
              </a:lnSpc>
              <a:spcBef>
                <a:spcPts val="1000"/>
              </a:spcBef>
              <a:spcAft>
                <a:spcPts val="0"/>
              </a:spcAft>
              <a:buSzPts val="2800"/>
              <a:buChar char="•"/>
              <a:defRPr/>
            </a:lvl3pPr>
            <a:lvl4pPr indent="-406400" lvl="3" marL="1828800" algn="l">
              <a:lnSpc>
                <a:spcPct val="90000"/>
              </a:lnSpc>
              <a:spcBef>
                <a:spcPts val="1000"/>
              </a:spcBef>
              <a:spcAft>
                <a:spcPts val="0"/>
              </a:spcAft>
              <a:buSzPts val="2800"/>
              <a:buChar char="•"/>
              <a:defRPr/>
            </a:lvl4pPr>
            <a:lvl5pPr indent="-406400" lvl="4" marL="2286000" algn="l">
              <a:lnSpc>
                <a:spcPct val="90000"/>
              </a:lnSpc>
              <a:spcBef>
                <a:spcPts val="1000"/>
              </a:spcBef>
              <a:spcAft>
                <a:spcPts val="0"/>
              </a:spcAft>
              <a:buSzPts val="2800"/>
              <a:buChar char="•"/>
              <a:defRPr/>
            </a:lvl5pPr>
            <a:lvl6pPr indent="-406400" lvl="5" marL="2743200" algn="l">
              <a:lnSpc>
                <a:spcPct val="90000"/>
              </a:lnSpc>
              <a:spcBef>
                <a:spcPts val="1000"/>
              </a:spcBef>
              <a:spcAft>
                <a:spcPts val="0"/>
              </a:spcAft>
              <a:buSzPts val="2800"/>
              <a:buChar char="•"/>
              <a:defRPr/>
            </a:lvl6pPr>
            <a:lvl7pPr indent="-406400" lvl="6" marL="3200400" algn="l">
              <a:lnSpc>
                <a:spcPct val="90000"/>
              </a:lnSpc>
              <a:spcBef>
                <a:spcPts val="1000"/>
              </a:spcBef>
              <a:spcAft>
                <a:spcPts val="0"/>
              </a:spcAft>
              <a:buSzPts val="2800"/>
              <a:buChar char="•"/>
              <a:defRPr/>
            </a:lvl7pPr>
            <a:lvl8pPr indent="-406400" lvl="7" marL="3657600" algn="l">
              <a:lnSpc>
                <a:spcPct val="90000"/>
              </a:lnSpc>
              <a:spcBef>
                <a:spcPts val="1000"/>
              </a:spcBef>
              <a:spcAft>
                <a:spcPts val="0"/>
              </a:spcAft>
              <a:buSzPts val="2800"/>
              <a:buChar char="•"/>
              <a:defRPr/>
            </a:lvl8pPr>
            <a:lvl9pPr indent="-406400" lvl="8" marL="4114800" algn="l">
              <a:lnSpc>
                <a:spcPct val="90000"/>
              </a:lnSpc>
              <a:spcBef>
                <a:spcPts val="1000"/>
              </a:spcBef>
              <a:spcAft>
                <a:spcPts val="0"/>
              </a:spcAft>
              <a:buSzPts val="2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9" name="Shape 49"/>
        <p:cNvGrpSpPr/>
        <p:nvPr/>
      </p:nvGrpSpPr>
      <p:grpSpPr>
        <a:xfrm>
          <a:off x="0" y="0"/>
          <a:ext cx="0" cy="0"/>
          <a:chOff x="0" y="0"/>
          <a:chExt cx="0" cy="0"/>
        </a:xfrm>
      </p:grpSpPr>
      <p:sp>
        <p:nvSpPr>
          <p:cNvPr id="50" name="Google Shape;50;p41"/>
          <p:cNvSpPr txBox="1"/>
          <p:nvPr>
            <p:ph type="title"/>
          </p:nvPr>
        </p:nvSpPr>
        <p:spPr>
          <a:xfrm>
            <a:off x="831850" y="1709738"/>
            <a:ext cx="10515600" cy="2852737"/>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51" name="Google Shape;51;p41"/>
          <p:cNvSpPr txBox="1"/>
          <p:nvPr>
            <p:ph idx="1" type="body"/>
          </p:nvPr>
        </p:nvSpPr>
        <p:spPr>
          <a:xfrm>
            <a:off x="831850" y="4589462"/>
            <a:ext cx="10515600" cy="1500189"/>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888888"/>
              </a:buClr>
              <a:buSzPts val="2400"/>
              <a:buFont typeface="Calibri"/>
              <a:buNone/>
              <a:defRPr sz="2400">
                <a:solidFill>
                  <a:srgbClr val="888888"/>
                </a:solidFill>
              </a:defRPr>
            </a:lvl1pPr>
            <a:lvl2pPr indent="-228600" lvl="1" marL="914400" algn="l">
              <a:lnSpc>
                <a:spcPct val="90000"/>
              </a:lnSpc>
              <a:spcBef>
                <a:spcPts val="1000"/>
              </a:spcBef>
              <a:spcAft>
                <a:spcPts val="0"/>
              </a:spcAft>
              <a:buClr>
                <a:srgbClr val="888888"/>
              </a:buClr>
              <a:buSzPts val="2400"/>
              <a:buFont typeface="Calibri"/>
              <a:buNone/>
              <a:defRPr sz="2400">
                <a:solidFill>
                  <a:srgbClr val="888888"/>
                </a:solidFill>
              </a:defRPr>
            </a:lvl2pPr>
            <a:lvl3pPr indent="-228600" lvl="2" marL="1371600" algn="l">
              <a:lnSpc>
                <a:spcPct val="90000"/>
              </a:lnSpc>
              <a:spcBef>
                <a:spcPts val="1000"/>
              </a:spcBef>
              <a:spcAft>
                <a:spcPts val="0"/>
              </a:spcAft>
              <a:buClr>
                <a:srgbClr val="888888"/>
              </a:buClr>
              <a:buSzPts val="2400"/>
              <a:buFont typeface="Calibri"/>
              <a:buNone/>
              <a:defRPr sz="2400">
                <a:solidFill>
                  <a:srgbClr val="888888"/>
                </a:solidFill>
              </a:defRPr>
            </a:lvl3pPr>
            <a:lvl4pPr indent="-228600" lvl="3" marL="1828800" algn="l">
              <a:lnSpc>
                <a:spcPct val="90000"/>
              </a:lnSpc>
              <a:spcBef>
                <a:spcPts val="1000"/>
              </a:spcBef>
              <a:spcAft>
                <a:spcPts val="0"/>
              </a:spcAft>
              <a:buClr>
                <a:srgbClr val="888888"/>
              </a:buClr>
              <a:buSzPts val="2400"/>
              <a:buFont typeface="Calibri"/>
              <a:buNone/>
              <a:defRPr sz="2400">
                <a:solidFill>
                  <a:srgbClr val="888888"/>
                </a:solidFill>
              </a:defRPr>
            </a:lvl4pPr>
            <a:lvl5pPr indent="-228600" lvl="4" marL="2286000" algn="l">
              <a:lnSpc>
                <a:spcPct val="90000"/>
              </a:lnSpc>
              <a:spcBef>
                <a:spcPts val="1000"/>
              </a:spcBef>
              <a:spcAft>
                <a:spcPts val="0"/>
              </a:spcAft>
              <a:buClr>
                <a:srgbClr val="888888"/>
              </a:buClr>
              <a:buSzPts val="2400"/>
              <a:buFont typeface="Calibri"/>
              <a:buNone/>
              <a:defRPr sz="2400">
                <a:solidFill>
                  <a:srgbClr val="888888"/>
                </a:solidFil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2" name="Google Shape;52;p41"/>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2">
    <p:spTree>
      <p:nvGrpSpPr>
        <p:cNvPr id="53" name="Shape 53"/>
        <p:cNvGrpSpPr/>
        <p:nvPr/>
      </p:nvGrpSpPr>
      <p:grpSpPr>
        <a:xfrm>
          <a:off x="0" y="0"/>
          <a:ext cx="0" cy="0"/>
          <a:chOff x="0" y="0"/>
          <a:chExt cx="0" cy="0"/>
        </a:xfrm>
      </p:grpSpPr>
      <p:sp>
        <p:nvSpPr>
          <p:cNvPr id="54" name="Google Shape;54;p42"/>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55" name="Google Shape;55;p42"/>
          <p:cNvSpPr txBox="1"/>
          <p:nvPr>
            <p:ph idx="1" type="body"/>
          </p:nvPr>
        </p:nvSpPr>
        <p:spPr>
          <a:xfrm>
            <a:off x="838200" y="1825625"/>
            <a:ext cx="5181600" cy="4351338"/>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6" name="Google Shape;56;p42"/>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7" name="Shape 57"/>
        <p:cNvGrpSpPr/>
        <p:nvPr/>
      </p:nvGrpSpPr>
      <p:grpSpPr>
        <a:xfrm>
          <a:off x="0" y="0"/>
          <a:ext cx="0" cy="0"/>
          <a:chOff x="0" y="0"/>
          <a:chExt cx="0" cy="0"/>
        </a:xfrm>
      </p:grpSpPr>
      <p:sp>
        <p:nvSpPr>
          <p:cNvPr id="58" name="Google Shape;58;p43"/>
          <p:cNvSpPr txBox="1"/>
          <p:nvPr>
            <p:ph type="title"/>
          </p:nvPr>
        </p:nvSpPr>
        <p:spPr>
          <a:xfrm>
            <a:off x="839787" y="365125"/>
            <a:ext cx="10515601"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59" name="Google Shape;59;p43"/>
          <p:cNvSpPr txBox="1"/>
          <p:nvPr>
            <p:ph idx="1" type="body"/>
          </p:nvPr>
        </p:nvSpPr>
        <p:spPr>
          <a:xfrm>
            <a:off x="839787" y="1681163"/>
            <a:ext cx="5157790" cy="823914"/>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400"/>
              <a:buFont typeface="Calibri"/>
              <a:buNone/>
              <a:defRPr b="1" sz="2400"/>
            </a:lvl1pPr>
            <a:lvl2pPr indent="-228600" lvl="1" marL="914400" algn="l">
              <a:lnSpc>
                <a:spcPct val="90000"/>
              </a:lnSpc>
              <a:spcBef>
                <a:spcPts val="1000"/>
              </a:spcBef>
              <a:spcAft>
                <a:spcPts val="0"/>
              </a:spcAft>
              <a:buClr>
                <a:srgbClr val="000000"/>
              </a:buClr>
              <a:buSzPts val="2400"/>
              <a:buFont typeface="Calibri"/>
              <a:buNone/>
              <a:defRPr b="1" sz="2400"/>
            </a:lvl2pPr>
            <a:lvl3pPr indent="-228600" lvl="2" marL="1371600" algn="l">
              <a:lnSpc>
                <a:spcPct val="90000"/>
              </a:lnSpc>
              <a:spcBef>
                <a:spcPts val="1000"/>
              </a:spcBef>
              <a:spcAft>
                <a:spcPts val="0"/>
              </a:spcAft>
              <a:buClr>
                <a:srgbClr val="000000"/>
              </a:buClr>
              <a:buSzPts val="2400"/>
              <a:buFont typeface="Calibri"/>
              <a:buNone/>
              <a:defRPr b="1" sz="2400"/>
            </a:lvl3pPr>
            <a:lvl4pPr indent="-228600" lvl="3" marL="1828800" algn="l">
              <a:lnSpc>
                <a:spcPct val="90000"/>
              </a:lnSpc>
              <a:spcBef>
                <a:spcPts val="1000"/>
              </a:spcBef>
              <a:spcAft>
                <a:spcPts val="0"/>
              </a:spcAft>
              <a:buClr>
                <a:srgbClr val="000000"/>
              </a:buClr>
              <a:buSzPts val="2400"/>
              <a:buFont typeface="Calibri"/>
              <a:buNone/>
              <a:defRPr b="1" sz="2400"/>
            </a:lvl4pPr>
            <a:lvl5pPr indent="-228600" lvl="4" marL="2286000" algn="l">
              <a:lnSpc>
                <a:spcPct val="90000"/>
              </a:lnSpc>
              <a:spcBef>
                <a:spcPts val="1000"/>
              </a:spcBef>
              <a:spcAft>
                <a:spcPts val="0"/>
              </a:spcAft>
              <a:buClr>
                <a:srgbClr val="000000"/>
              </a:buClr>
              <a:buSzPts val="2400"/>
              <a:buFont typeface="Calibri"/>
              <a:buNone/>
              <a:defRPr b="1" sz="24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0" name="Google Shape;60;p43"/>
          <p:cNvSpPr txBox="1"/>
          <p:nvPr>
            <p:ph idx="2" type="body"/>
          </p:nvPr>
        </p:nvSpPr>
        <p:spPr>
          <a:xfrm>
            <a:off x="6172200" y="1681163"/>
            <a:ext cx="5183188" cy="823914"/>
          </a:xfrm>
          <a:prstGeom prst="rect">
            <a:avLst/>
          </a:prstGeom>
          <a:noFill/>
          <a:ln>
            <a:noFill/>
          </a:ln>
        </p:spPr>
        <p:txBody>
          <a:bodyPr anchorCtr="0" anchor="b"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1" name="Google Shape;61;p43"/>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7" name="Google Shape;7;p28"/>
          <p:cNvSpPr txBox="1"/>
          <p:nvPr>
            <p:ph idx="1" type="body"/>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8" name="Google Shape;8;p28"/>
          <p:cNvSpPr txBox="1"/>
          <p:nvPr>
            <p:ph idx="12" type="sldNum"/>
          </p:nvPr>
        </p:nvSpPr>
        <p:spPr>
          <a:xfrm>
            <a:off x="11095178" y="6414761"/>
            <a:ext cx="258623" cy="248303"/>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46"/>
          <p:cNvSpPr txBox="1"/>
          <p:nvPr>
            <p:ph type="title"/>
          </p:nvPr>
        </p:nvSpPr>
        <p:spPr>
          <a:xfrm>
            <a:off x="1524000" y="1122362"/>
            <a:ext cx="9144000" cy="2387601"/>
          </a:xfrm>
          <a:prstGeom prst="rect">
            <a:avLst/>
          </a:prstGeom>
          <a:noFill/>
          <a:ln>
            <a:noFill/>
          </a:ln>
        </p:spPr>
        <p:txBody>
          <a:bodyPr anchorCtr="0" anchor="b" bIns="45700" lIns="45700" spcFirstLastPara="1" rIns="45700" wrap="square" tIns="45700">
            <a:normAutofit/>
          </a:bodyPr>
          <a:lstStyle/>
          <a:p>
            <a:pPr indent="0" lvl="0" marL="0" rtl="0" algn="ctr">
              <a:lnSpc>
                <a:spcPct val="90000"/>
              </a:lnSpc>
              <a:spcBef>
                <a:spcPts val="0"/>
              </a:spcBef>
              <a:spcAft>
                <a:spcPts val="0"/>
              </a:spcAft>
              <a:buClr>
                <a:srgbClr val="000000"/>
              </a:buClr>
              <a:buSzPts val="6000"/>
              <a:buFont typeface="Calibri"/>
              <a:buNone/>
            </a:pPr>
            <a:r>
              <a:t/>
            </a:r>
            <a:endParaRPr/>
          </a:p>
        </p:txBody>
      </p:sp>
      <p:sp>
        <p:nvSpPr>
          <p:cNvPr id="77" name="Google Shape;77;p46"/>
          <p:cNvSpPr txBox="1"/>
          <p:nvPr>
            <p:ph idx="1" type="body"/>
          </p:nvPr>
        </p:nvSpPr>
        <p:spPr>
          <a:xfrm>
            <a:off x="1524000" y="4570352"/>
            <a:ext cx="9144000" cy="1655764"/>
          </a:xfrm>
          <a:prstGeom prst="rect">
            <a:avLst/>
          </a:prstGeom>
          <a:noFill/>
          <a:ln>
            <a:noFill/>
          </a:ln>
        </p:spPr>
        <p:txBody>
          <a:bodyPr anchorCtr="0" anchor="t" bIns="45700" lIns="45700" spcFirstLastPara="1" rIns="45700" wrap="square" tIns="45700">
            <a:normAutofit fontScale="77500" lnSpcReduction="20000"/>
          </a:bodyPr>
          <a:lstStyle/>
          <a:p>
            <a:pPr indent="-228600" lvl="0" marL="457200" rtl="0" algn="ctr">
              <a:lnSpc>
                <a:spcPct val="90000"/>
              </a:lnSpc>
              <a:spcBef>
                <a:spcPts val="1000"/>
              </a:spcBef>
              <a:spcAft>
                <a:spcPts val="0"/>
              </a:spcAft>
              <a:buClr>
                <a:srgbClr val="000000"/>
              </a:buClr>
              <a:buSzPct val="51612"/>
              <a:buFont typeface="Calibri"/>
              <a:buNone/>
            </a:pPr>
            <a:r>
              <a:rPr b="1" lang="en-US" sz="6000">
                <a:solidFill>
                  <a:srgbClr val="2BB1D1"/>
                </a:solidFill>
                <a:latin typeface="Libre Franklin"/>
                <a:ea typeface="Libre Franklin"/>
                <a:cs typeface="Libre Franklin"/>
                <a:sym typeface="Libre Franklin"/>
              </a:rPr>
              <a:t>Heirs’ Property Workshop</a:t>
            </a:r>
            <a:endParaRPr/>
          </a:p>
          <a:p>
            <a:pPr indent="-228600" lvl="0" marL="457200" rtl="0" algn="ctr">
              <a:lnSpc>
                <a:spcPct val="90000"/>
              </a:lnSpc>
              <a:spcBef>
                <a:spcPts val="1000"/>
              </a:spcBef>
              <a:spcAft>
                <a:spcPts val="0"/>
              </a:spcAft>
              <a:buClr>
                <a:srgbClr val="000000"/>
              </a:buClr>
              <a:buSzPct val="77419"/>
              <a:buFont typeface="Calibri"/>
              <a:buNone/>
            </a:pPr>
            <a:r>
              <a:rPr lang="en-US" sz="4000">
                <a:solidFill>
                  <a:srgbClr val="7F7F7F"/>
                </a:solidFill>
                <a:latin typeface="Calibri"/>
                <a:ea typeface="Calibri"/>
                <a:cs typeface="Calibri"/>
                <a:sym typeface="Calibri"/>
              </a:rPr>
              <a:t>[ORG NAME]</a:t>
            </a:r>
            <a:endParaRPr/>
          </a:p>
          <a:p>
            <a:pPr indent="-228600" lvl="0" marL="457200" rtl="0" algn="ctr">
              <a:lnSpc>
                <a:spcPct val="90000"/>
              </a:lnSpc>
              <a:spcBef>
                <a:spcPts val="1000"/>
              </a:spcBef>
              <a:spcAft>
                <a:spcPts val="0"/>
              </a:spcAft>
              <a:buClr>
                <a:srgbClr val="000000"/>
              </a:buClr>
              <a:buSzPct val="77419"/>
              <a:buFont typeface="Calibri"/>
              <a:buNone/>
            </a:pPr>
            <a:r>
              <a:rPr lang="en-US" sz="4000">
                <a:solidFill>
                  <a:srgbClr val="7F7F7F"/>
                </a:solidFill>
                <a:latin typeface="Calibri"/>
                <a:ea typeface="Calibri"/>
                <a:cs typeface="Calibri"/>
                <a:sym typeface="Calibri"/>
              </a:rPr>
              <a:t>[DATE]</a:t>
            </a:r>
            <a:endParaRPr/>
          </a:p>
          <a:p>
            <a:pPr indent="-228600" lvl="0" marL="457200" rtl="0" algn="ctr">
              <a:lnSpc>
                <a:spcPct val="90000"/>
              </a:lnSpc>
              <a:spcBef>
                <a:spcPts val="1000"/>
              </a:spcBef>
              <a:spcAft>
                <a:spcPts val="0"/>
              </a:spcAft>
              <a:buClr>
                <a:srgbClr val="000000"/>
              </a:buClr>
              <a:buSzPct val="77419"/>
              <a:buFont typeface="Calibri"/>
              <a:buNone/>
            </a:pPr>
            <a:r>
              <a:t/>
            </a:r>
            <a:endParaRPr sz="4000">
              <a:solidFill>
                <a:srgbClr val="7F7F7F"/>
              </a:solidFill>
              <a:latin typeface="Calibri"/>
              <a:ea typeface="Calibri"/>
              <a:cs typeface="Calibri"/>
              <a:sym typeface="Calibri"/>
            </a:endParaRPr>
          </a:p>
        </p:txBody>
      </p:sp>
      <p:pic>
        <p:nvPicPr>
          <p:cNvPr descr="HART23-14 LISC-Heirs-Email-Header-2.jpg" id="78" name="Google Shape;78;p46"/>
          <p:cNvPicPr preferRelativeResize="0"/>
          <p:nvPr/>
        </p:nvPicPr>
        <p:blipFill rotWithShape="1">
          <a:blip r:embed="rId3">
            <a:alphaModFix/>
          </a:blip>
          <a:srcRect b="0" l="0" r="0" t="0"/>
          <a:stretch/>
        </p:blipFill>
        <p:spPr>
          <a:xfrm>
            <a:off x="0" y="-14412"/>
            <a:ext cx="12192001" cy="4062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1" name="Shape 201"/>
        <p:cNvGrpSpPr/>
        <p:nvPr/>
      </p:nvGrpSpPr>
      <p:grpSpPr>
        <a:xfrm>
          <a:off x="0" y="0"/>
          <a:ext cx="0" cy="0"/>
          <a:chOff x="0" y="0"/>
          <a:chExt cx="0" cy="0"/>
        </a:xfrm>
      </p:grpSpPr>
      <p:sp>
        <p:nvSpPr>
          <p:cNvPr id="202" name="Google Shape;202;p5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white text on a black background&#10;&#10;Description automatically generated with medium confidence" id="203" name="Google Shape;203;p54"/>
          <p:cNvPicPr preferRelativeResize="0"/>
          <p:nvPr/>
        </p:nvPicPr>
        <p:blipFill rotWithShape="1">
          <a:blip r:embed="rId3">
            <a:alphaModFix/>
          </a:blip>
          <a:srcRect b="0" l="0" r="0" t="0"/>
          <a:stretch/>
        </p:blipFill>
        <p:spPr>
          <a:xfrm>
            <a:off x="868296" y="5259171"/>
            <a:ext cx="4126632" cy="763426"/>
          </a:xfrm>
          <a:prstGeom prst="rect">
            <a:avLst/>
          </a:prstGeom>
          <a:noFill/>
          <a:ln>
            <a:noFill/>
          </a:ln>
        </p:spPr>
      </p:pic>
      <p:sp>
        <p:nvSpPr>
          <p:cNvPr id="204" name="Google Shape;204;p54"/>
          <p:cNvSpPr txBox="1"/>
          <p:nvPr/>
        </p:nvSpPr>
        <p:spPr>
          <a:xfrm>
            <a:off x="6743580" y="309601"/>
            <a:ext cx="5613952" cy="6238798"/>
          </a:xfrm>
          <a:prstGeom prst="rect">
            <a:avLst/>
          </a:prstGeom>
          <a:noFill/>
          <a:ln>
            <a:noFill/>
          </a:ln>
        </p:spPr>
        <p:txBody>
          <a:bodyPr anchorCtr="0" anchor="t" bIns="45700" lIns="91425" spcFirstLastPara="1" rIns="91425" wrap="square" tIns="45700">
            <a:noAutofit/>
          </a:bodyPr>
          <a:lstStyle/>
          <a:p>
            <a:pPr indent="152400" lvl="0" marL="0" marR="0" rtl="0" algn="l">
              <a:lnSpc>
                <a:spcPct val="90000"/>
              </a:lnSpc>
              <a:spcBef>
                <a:spcPts val="0"/>
              </a:spcBef>
              <a:spcAft>
                <a:spcPts val="0"/>
              </a:spcAft>
              <a:buClr>
                <a:schemeClr val="accent1"/>
              </a:buClr>
              <a:buSzPts val="2400"/>
              <a:buFont typeface="Arial"/>
              <a:buNone/>
            </a:pPr>
            <a:r>
              <a:t/>
            </a:r>
            <a:endParaRPr b="1" i="0" sz="2400" u="none" cap="none" strike="noStrike">
              <a:solidFill>
                <a:schemeClr val="lt1"/>
              </a:solidFill>
              <a:latin typeface="Arial"/>
              <a:ea typeface="Arial"/>
              <a:cs typeface="Arial"/>
              <a:sym typeface="Arial"/>
            </a:endParaRPr>
          </a:p>
          <a:p>
            <a:pPr indent="0" lvl="0" marL="0" marR="0" rtl="0" algn="l">
              <a:lnSpc>
                <a:spcPct val="90000"/>
              </a:lnSpc>
              <a:spcBef>
                <a:spcPts val="15"/>
              </a:spcBef>
              <a:spcAft>
                <a:spcPts val="0"/>
              </a:spcAft>
              <a:buClr>
                <a:schemeClr val="accent1"/>
              </a:buClr>
              <a:buSzPts val="2800"/>
              <a:buFont typeface="Arial"/>
              <a:buNone/>
            </a:pPr>
            <a:r>
              <a:rPr b="1" i="0" lang="en-US" sz="2800" u="none" cap="none" strike="noStrike">
                <a:solidFill>
                  <a:schemeClr val="lt1"/>
                </a:solidFill>
                <a:latin typeface="Arial"/>
                <a:ea typeface="Arial"/>
                <a:cs typeface="Arial"/>
                <a:sym typeface="Arial"/>
              </a:rPr>
              <a:t>COMMUNITY OUTREACH &amp; EDUCATION</a:t>
            </a:r>
            <a:endParaRPr/>
          </a:p>
          <a:p>
            <a:pPr indent="152400" lvl="0" marL="0" marR="0" rtl="0" algn="l">
              <a:lnSpc>
                <a:spcPct val="90000"/>
              </a:lnSpc>
              <a:spcBef>
                <a:spcPts val="15"/>
              </a:spcBef>
              <a:spcAft>
                <a:spcPts val="0"/>
              </a:spcAft>
              <a:buClr>
                <a:schemeClr val="accent1"/>
              </a:buClr>
              <a:buSzPts val="2400"/>
              <a:buFont typeface="Arial"/>
              <a:buNone/>
            </a:pPr>
            <a:r>
              <a:t/>
            </a:r>
            <a:endParaRPr b="1" i="0" sz="2400" u="none" cap="none" strike="noStrike">
              <a:solidFill>
                <a:schemeClr val="lt1"/>
              </a:solidFill>
              <a:latin typeface="Arial"/>
              <a:ea typeface="Arial"/>
              <a:cs typeface="Arial"/>
              <a:sym typeface="Arial"/>
            </a:endParaRPr>
          </a:p>
          <a:p>
            <a:pPr indent="0" lvl="0" marL="107315" marR="342265" rtl="0" algn="l">
              <a:lnSpc>
                <a:spcPct val="90000"/>
              </a:lnSpc>
              <a:spcBef>
                <a:spcPts val="215"/>
              </a:spcBef>
              <a:spcAft>
                <a:spcPts val="0"/>
              </a:spcAft>
              <a:buClr>
                <a:schemeClr val="accent1"/>
              </a:buClr>
              <a:buSzPts val="2400"/>
              <a:buFont typeface="Arial"/>
              <a:buNone/>
            </a:pPr>
            <a:r>
              <a:rPr b="0" i="0" lang="en-US" sz="2400" u="none" cap="none" strike="noStrike">
                <a:solidFill>
                  <a:schemeClr val="lt1"/>
                </a:solidFill>
                <a:latin typeface="Arial"/>
                <a:ea typeface="Arial"/>
                <a:cs typeface="Arial"/>
                <a:sym typeface="Arial"/>
              </a:rPr>
              <a:t>LISC Jacksonville is leveraging the capacity of trusted organizations and messengers to share information with residents about the importance of wealth preservation, property tax relief, exemption enrollment, and estate planning. </a:t>
            </a:r>
            <a:endParaRPr/>
          </a:p>
          <a:p>
            <a:pPr indent="-76200" lvl="0" marL="335915" marR="342265" rtl="0" algn="l">
              <a:lnSpc>
                <a:spcPct val="90000"/>
              </a:lnSpc>
              <a:spcBef>
                <a:spcPts val="215"/>
              </a:spcBef>
              <a:spcAft>
                <a:spcPts val="0"/>
              </a:spcAft>
              <a:buClr>
                <a:schemeClr val="accent1"/>
              </a:buClr>
              <a:buSzPts val="2400"/>
              <a:buFont typeface="Arial"/>
              <a:buNone/>
            </a:pPr>
            <a:r>
              <a:t/>
            </a:r>
            <a:endParaRPr b="0" i="0" sz="2400" u="none" cap="none" strike="noStrike">
              <a:solidFill>
                <a:schemeClr val="lt1"/>
              </a:solidFill>
              <a:latin typeface="Arial"/>
              <a:ea typeface="Arial"/>
              <a:cs typeface="Arial"/>
              <a:sym typeface="Arial"/>
            </a:endParaRPr>
          </a:p>
          <a:p>
            <a:pPr indent="0" lvl="0" marL="107315" marR="342265" rtl="0" algn="l">
              <a:lnSpc>
                <a:spcPct val="90000"/>
              </a:lnSpc>
              <a:spcBef>
                <a:spcPts val="215"/>
              </a:spcBef>
              <a:spcAft>
                <a:spcPts val="0"/>
              </a:spcAft>
              <a:buClr>
                <a:schemeClr val="accent1"/>
              </a:buClr>
              <a:buSzPts val="2400"/>
              <a:buFont typeface="Arial"/>
              <a:buNone/>
            </a:pPr>
            <a:r>
              <a:rPr b="0" i="0" lang="en-US" sz="2400" u="none" cap="none" strike="noStrike">
                <a:solidFill>
                  <a:schemeClr val="lt1"/>
                </a:solidFill>
                <a:latin typeface="Arial"/>
                <a:ea typeface="Arial"/>
                <a:cs typeface="Arial"/>
                <a:sym typeface="Arial"/>
              </a:rPr>
              <a:t>LISC is providing technical assistance to reduce barriers so residents can understand how to access free civil representation and protect their assets.</a:t>
            </a:r>
            <a:endParaRPr/>
          </a:p>
          <a:p>
            <a:pPr indent="152400" lvl="0" marL="0" marR="0" rtl="0" algn="l">
              <a:lnSpc>
                <a:spcPct val="90000"/>
              </a:lnSpc>
              <a:spcBef>
                <a:spcPts val="0"/>
              </a:spcBef>
              <a:spcAft>
                <a:spcPts val="0"/>
              </a:spcAft>
              <a:buClr>
                <a:schemeClr val="accent1"/>
              </a:buClr>
              <a:buSzPts val="2400"/>
              <a:buFont typeface="Arial"/>
              <a:buNone/>
            </a:pPr>
            <a:r>
              <a:t/>
            </a:r>
            <a:endParaRPr b="0" i="0" sz="2400" u="none" cap="none" strike="noStrike">
              <a:solidFill>
                <a:schemeClr val="lt1"/>
              </a:solidFill>
              <a:latin typeface="Arial"/>
              <a:ea typeface="Arial"/>
              <a:cs typeface="Arial"/>
              <a:sym typeface="Arial"/>
            </a:endParaRPr>
          </a:p>
          <a:p>
            <a:pPr indent="-76200" lvl="0" marL="342900" marR="0" rtl="0" algn="l">
              <a:lnSpc>
                <a:spcPct val="90000"/>
              </a:lnSpc>
              <a:spcBef>
                <a:spcPts val="0"/>
              </a:spcBef>
              <a:spcAft>
                <a:spcPts val="0"/>
              </a:spcAft>
              <a:buClr>
                <a:schemeClr val="accent1"/>
              </a:buClr>
              <a:buSzPts val="2400"/>
              <a:buFont typeface="Arial"/>
              <a:buNone/>
            </a:pPr>
            <a:r>
              <a:t/>
            </a:r>
            <a:endParaRPr b="0" i="0" sz="2400" u="none" cap="none" strike="noStrike">
              <a:solidFill>
                <a:schemeClr val="lt1"/>
              </a:solidFill>
              <a:latin typeface="Arial"/>
              <a:ea typeface="Arial"/>
              <a:cs typeface="Arial"/>
              <a:sym typeface="Arial"/>
            </a:endParaRPr>
          </a:p>
          <a:p>
            <a:pPr indent="-76200" lvl="0" marL="228600" marR="0" rtl="0" algn="l">
              <a:lnSpc>
                <a:spcPct val="90000"/>
              </a:lnSpc>
              <a:spcBef>
                <a:spcPts val="1000"/>
              </a:spcBef>
              <a:spcAft>
                <a:spcPts val="0"/>
              </a:spcAft>
              <a:buClr>
                <a:schemeClr val="accent1"/>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id="205" name="Google Shape;205;p54"/>
          <p:cNvPicPr preferRelativeResize="0"/>
          <p:nvPr/>
        </p:nvPicPr>
        <p:blipFill rotWithShape="1">
          <a:blip r:embed="rId4">
            <a:alphaModFix/>
          </a:blip>
          <a:srcRect b="0" l="0" r="0" t="0"/>
          <a:stretch/>
        </p:blipFill>
        <p:spPr>
          <a:xfrm>
            <a:off x="331066" y="521494"/>
            <a:ext cx="5915917" cy="39458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55"/>
          <p:cNvSpPr/>
          <p:nvPr/>
        </p:nvSpPr>
        <p:spPr>
          <a:xfrm>
            <a:off x="9" y="0"/>
            <a:ext cx="7534621" cy="6858001"/>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2" name="Google Shape;212;p55"/>
          <p:cNvSpPr/>
          <p:nvPr/>
        </p:nvSpPr>
        <p:spPr>
          <a:xfrm>
            <a:off x="7534630" y="0"/>
            <a:ext cx="4657360" cy="6858001"/>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3" name="Google Shape;213;p55"/>
          <p:cNvSpPr/>
          <p:nvPr/>
        </p:nvSpPr>
        <p:spPr>
          <a:xfrm>
            <a:off x="8128990" y="2268980"/>
            <a:ext cx="457200" cy="4572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white text on a black background&#10;&#10;Description automatically generated with medium confidence" id="214" name="Google Shape;214;p55"/>
          <p:cNvPicPr preferRelativeResize="0"/>
          <p:nvPr/>
        </p:nvPicPr>
        <p:blipFill rotWithShape="1">
          <a:blip r:embed="rId3">
            <a:alphaModFix/>
          </a:blip>
          <a:srcRect b="0" l="0" r="0" t="0"/>
          <a:stretch/>
        </p:blipFill>
        <p:spPr>
          <a:xfrm>
            <a:off x="900675" y="981132"/>
            <a:ext cx="5733288" cy="1060656"/>
          </a:xfrm>
          <a:prstGeom prst="rect">
            <a:avLst/>
          </a:prstGeom>
          <a:noFill/>
          <a:ln>
            <a:noFill/>
          </a:ln>
        </p:spPr>
      </p:pic>
      <p:pic>
        <p:nvPicPr>
          <p:cNvPr descr="Close-up of a handshake of people&#10;&#10;Description automatically generated" id="215" name="Google Shape;215;p55"/>
          <p:cNvPicPr preferRelativeResize="0"/>
          <p:nvPr/>
        </p:nvPicPr>
        <p:blipFill rotWithShape="1">
          <a:blip r:embed="rId4">
            <a:alphaModFix/>
          </a:blip>
          <a:srcRect b="0" l="0" r="0" t="0"/>
          <a:stretch/>
        </p:blipFill>
        <p:spPr>
          <a:xfrm>
            <a:off x="653156" y="2370122"/>
            <a:ext cx="6124162" cy="4087878"/>
          </a:xfrm>
          <a:prstGeom prst="rect">
            <a:avLst/>
          </a:prstGeom>
          <a:noFill/>
          <a:ln>
            <a:noFill/>
          </a:ln>
        </p:spPr>
      </p:pic>
      <p:sp>
        <p:nvSpPr>
          <p:cNvPr id="216" name="Google Shape;216;p55"/>
          <p:cNvSpPr txBox="1"/>
          <p:nvPr/>
        </p:nvSpPr>
        <p:spPr>
          <a:xfrm>
            <a:off x="7827819" y="313151"/>
            <a:ext cx="4207300" cy="6184467"/>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b="1" i="0" sz="3800" u="none" cap="none" strike="noStrike">
              <a:solidFill>
                <a:schemeClr val="dk1"/>
              </a:solidFill>
              <a:latin typeface="Arial"/>
              <a:ea typeface="Arial"/>
              <a:cs typeface="Arial"/>
              <a:sym typeface="Arial"/>
            </a:endParaRPr>
          </a:p>
          <a:p>
            <a:pPr indent="0" lvl="0" marL="0" marR="0" rtl="0" algn="l">
              <a:lnSpc>
                <a:spcPct val="90000"/>
              </a:lnSpc>
              <a:spcBef>
                <a:spcPts val="25"/>
              </a:spcBef>
              <a:spcAft>
                <a:spcPts val="0"/>
              </a:spcAft>
              <a:buClr>
                <a:schemeClr val="accent1"/>
              </a:buClr>
              <a:buSzPct val="100000"/>
              <a:buFont typeface="Arial"/>
              <a:buNone/>
            </a:pPr>
            <a:r>
              <a:rPr b="1" i="0" lang="en-US" sz="3800" u="none" cap="none" strike="noStrike">
                <a:solidFill>
                  <a:srgbClr val="2BB1D1"/>
                </a:solidFill>
                <a:latin typeface="Arial"/>
                <a:ea typeface="Arial"/>
                <a:cs typeface="Arial"/>
                <a:sym typeface="Arial"/>
              </a:rPr>
              <a:t>CREATING PARTNERSHIPS</a:t>
            </a:r>
            <a:endParaRPr/>
          </a:p>
          <a:p>
            <a:pPr indent="86360" lvl="0" marL="0" marR="0" rtl="0" algn="l">
              <a:lnSpc>
                <a:spcPct val="90000"/>
              </a:lnSpc>
              <a:spcBef>
                <a:spcPts val="25"/>
              </a:spcBef>
              <a:spcAft>
                <a:spcPts val="0"/>
              </a:spcAft>
              <a:buClr>
                <a:schemeClr val="accent1"/>
              </a:buClr>
              <a:buSzPct val="100000"/>
              <a:buFont typeface="Arial"/>
              <a:buNone/>
            </a:pPr>
            <a:r>
              <a:t/>
            </a:r>
            <a:endParaRPr b="1" i="0" sz="1600" u="none" cap="none" strike="noStrike">
              <a:solidFill>
                <a:schemeClr val="dk1"/>
              </a:solidFill>
              <a:latin typeface="Arial"/>
              <a:ea typeface="Arial"/>
              <a:cs typeface="Arial"/>
              <a:sym typeface="Arial"/>
            </a:endParaRPr>
          </a:p>
          <a:p>
            <a:pPr indent="-99060" lvl="0" marL="335915" marR="742950" rtl="0" algn="l">
              <a:lnSpc>
                <a:spcPct val="90000"/>
              </a:lnSpc>
              <a:spcBef>
                <a:spcPts val="215"/>
              </a:spcBef>
              <a:spcAft>
                <a:spcPts val="0"/>
              </a:spcAft>
              <a:buClr>
                <a:schemeClr val="accent1"/>
              </a:buClr>
              <a:buSzPct val="100000"/>
              <a:buFont typeface="Arial"/>
              <a:buNone/>
            </a:pPr>
            <a:r>
              <a:t/>
            </a:r>
            <a:endParaRPr b="0" i="0" sz="2400" u="none" cap="none" strike="noStrike">
              <a:solidFill>
                <a:schemeClr val="dk1"/>
              </a:solidFill>
              <a:latin typeface="Arial"/>
              <a:ea typeface="Arial"/>
              <a:cs typeface="Arial"/>
              <a:sym typeface="Arial"/>
            </a:endParaRPr>
          </a:p>
          <a:p>
            <a:pPr indent="-228600" lvl="0" marL="335915" marR="742950" rtl="0" algn="l">
              <a:lnSpc>
                <a:spcPct val="90000"/>
              </a:lnSpc>
              <a:spcBef>
                <a:spcPts val="215"/>
              </a:spcBef>
              <a:spcAft>
                <a:spcPts val="0"/>
              </a:spcAft>
              <a:buClr>
                <a:schemeClr val="accent1"/>
              </a:buClr>
              <a:buSzPct val="100000"/>
              <a:buFont typeface="Arial"/>
              <a:buChar char="•"/>
            </a:pPr>
            <a:r>
              <a:rPr b="0" i="0" lang="en-US" sz="2400" u="none" cap="none" strike="noStrike">
                <a:solidFill>
                  <a:schemeClr val="dk1"/>
                </a:solidFill>
                <a:latin typeface="Arial"/>
                <a:ea typeface="Arial"/>
                <a:cs typeface="Arial"/>
                <a:sym typeface="Arial"/>
              </a:rPr>
              <a:t>Over the next two years, LISC Jacksonville aims to collaborate across the county to address the issues associated with heirs’ property. </a:t>
            </a:r>
            <a:endParaRPr/>
          </a:p>
          <a:p>
            <a:pPr indent="-99060" lvl="0" marL="335915" marR="742950" rtl="0" algn="l">
              <a:lnSpc>
                <a:spcPct val="90000"/>
              </a:lnSpc>
              <a:spcBef>
                <a:spcPts val="215"/>
              </a:spcBef>
              <a:spcAft>
                <a:spcPts val="0"/>
              </a:spcAft>
              <a:buClr>
                <a:schemeClr val="accent1"/>
              </a:buClr>
              <a:buSzPct val="100000"/>
              <a:buFont typeface="Arial"/>
              <a:buNone/>
            </a:pPr>
            <a:r>
              <a:t/>
            </a:r>
            <a:endParaRPr b="0" i="0" sz="2400" u="none" cap="none" strike="noStrike">
              <a:solidFill>
                <a:schemeClr val="dk1"/>
              </a:solidFill>
              <a:latin typeface="Arial"/>
              <a:ea typeface="Arial"/>
              <a:cs typeface="Arial"/>
              <a:sym typeface="Arial"/>
            </a:endParaRPr>
          </a:p>
          <a:p>
            <a:pPr indent="-228600" lvl="0" marL="335915" marR="742950" rtl="0" algn="l">
              <a:lnSpc>
                <a:spcPct val="90000"/>
              </a:lnSpc>
              <a:spcBef>
                <a:spcPts val="215"/>
              </a:spcBef>
              <a:spcAft>
                <a:spcPts val="0"/>
              </a:spcAft>
              <a:buClr>
                <a:schemeClr val="accent1"/>
              </a:buClr>
              <a:buSzPct val="100000"/>
              <a:buFont typeface="Arial"/>
              <a:buChar char="•"/>
            </a:pPr>
            <a:r>
              <a:rPr b="0" i="0" lang="en-US" sz="2400" u="none" cap="none" strike="noStrike">
                <a:solidFill>
                  <a:schemeClr val="dk1"/>
                </a:solidFill>
                <a:latin typeface="Arial"/>
                <a:ea typeface="Arial"/>
                <a:cs typeface="Arial"/>
                <a:sym typeface="Arial"/>
              </a:rPr>
              <a:t>This includes several components such as exploring nomenclature patterns within the tax office that make vulnerable properties available within our most fragile communities, as well as working to locate priority neighborhoods for intensive outreach, and continuing to advance practical solutions.  </a:t>
            </a:r>
            <a:endParaRPr/>
          </a:p>
          <a:p>
            <a:pPr indent="59372" lvl="0" marL="0" marR="0" rtl="0" algn="l">
              <a:lnSpc>
                <a:spcPct val="90000"/>
              </a:lnSpc>
              <a:spcBef>
                <a:spcPts val="0"/>
              </a:spcBef>
              <a:spcAft>
                <a:spcPts val="0"/>
              </a:spcAft>
              <a:buClr>
                <a:schemeClr val="accent1"/>
              </a:buClr>
              <a:buSzPct val="100000"/>
              <a:buFont typeface="Arial"/>
              <a:buNone/>
            </a:pPr>
            <a:r>
              <a:t/>
            </a:r>
            <a:endParaRPr b="0" i="0" sz="1100" u="none" cap="none" strike="noStrike">
              <a:solidFill>
                <a:schemeClr val="dk1"/>
              </a:solidFill>
              <a:latin typeface="Arial"/>
              <a:ea typeface="Arial"/>
              <a:cs typeface="Arial"/>
              <a:sym typeface="Arial"/>
            </a:endParaRPr>
          </a:p>
          <a:p>
            <a:pPr indent="-169227" lvl="0" marL="342900" marR="0" rtl="0" algn="l">
              <a:lnSpc>
                <a:spcPct val="90000"/>
              </a:lnSpc>
              <a:spcBef>
                <a:spcPts val="0"/>
              </a:spcBef>
              <a:spcAft>
                <a:spcPts val="0"/>
              </a:spcAft>
              <a:buClr>
                <a:schemeClr val="accent1"/>
              </a:buClr>
              <a:buSzPct val="100000"/>
              <a:buFont typeface="Arial"/>
              <a:buNone/>
            </a:pPr>
            <a:r>
              <a:t/>
            </a:r>
            <a:endParaRPr b="0" i="0" sz="1100" u="none" cap="none" strike="noStrike">
              <a:solidFill>
                <a:schemeClr val="dk1"/>
              </a:solidFill>
              <a:latin typeface="Arial"/>
              <a:ea typeface="Arial"/>
              <a:cs typeface="Arial"/>
              <a:sym typeface="Arial"/>
            </a:endParaRPr>
          </a:p>
          <a:p>
            <a:pPr indent="-169227" lvl="0" marL="228600" marR="0" rtl="0" algn="l">
              <a:lnSpc>
                <a:spcPct val="90000"/>
              </a:lnSpc>
              <a:spcBef>
                <a:spcPts val="1000"/>
              </a:spcBef>
              <a:spcAft>
                <a:spcPts val="0"/>
              </a:spcAft>
              <a:buClr>
                <a:schemeClr val="accent1"/>
              </a:buClr>
              <a:buSzPct val="100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Two women standing in front of a house&#10;&#10;Description automatically generated" id="221" name="Google Shape;221;p56"/>
          <p:cNvPicPr preferRelativeResize="0"/>
          <p:nvPr/>
        </p:nvPicPr>
        <p:blipFill rotWithShape="1">
          <a:blip r:embed="rId3">
            <a:alphaModFix/>
          </a:blip>
          <a:srcRect b="0" l="0" r="0" t="0"/>
          <a:stretch/>
        </p:blipFill>
        <p:spPr>
          <a:xfrm>
            <a:off x="-2" y="-258857"/>
            <a:ext cx="12192001" cy="7587503"/>
          </a:xfrm>
          <a:prstGeom prst="rect">
            <a:avLst/>
          </a:prstGeom>
          <a:noFill/>
          <a:ln>
            <a:noFill/>
          </a:ln>
        </p:spPr>
      </p:pic>
      <p:sp>
        <p:nvSpPr>
          <p:cNvPr id="222" name="Google Shape;222;p56"/>
          <p:cNvSpPr txBox="1"/>
          <p:nvPr/>
        </p:nvSpPr>
        <p:spPr>
          <a:xfrm>
            <a:off x="269240" y="3020139"/>
            <a:ext cx="11653520" cy="2387602"/>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Clr>
                <a:srgbClr val="000000"/>
              </a:buClr>
              <a:buSzPts val="6300"/>
              <a:buFont typeface="Libre Franklin Medium"/>
              <a:buNone/>
            </a:pPr>
            <a:r>
              <a:rPr b="1" i="0" lang="en-US" sz="7200" u="none" cap="none" strike="noStrike">
                <a:solidFill>
                  <a:schemeClr val="lt1"/>
                </a:solidFill>
                <a:latin typeface="Libre Franklin"/>
                <a:ea typeface="Libre Franklin"/>
                <a:cs typeface="Libre Franklin"/>
                <a:sym typeface="Libre Franklin"/>
              </a:rPr>
              <a:t>HEIRS’ PROPERTY</a:t>
            </a:r>
            <a:endParaRPr b="1" i="0" sz="7200" u="none" cap="none" strike="noStrike">
              <a:solidFill>
                <a:schemeClr val="lt1"/>
              </a:solidFill>
              <a:latin typeface="Calibri"/>
              <a:ea typeface="Calibri"/>
              <a:cs typeface="Calibri"/>
              <a:sym typeface="Calibri"/>
            </a:endParaRPr>
          </a:p>
        </p:txBody>
      </p:sp>
      <p:sp>
        <p:nvSpPr>
          <p:cNvPr id="223" name="Google Shape;223;p56"/>
          <p:cNvSpPr txBox="1"/>
          <p:nvPr/>
        </p:nvSpPr>
        <p:spPr>
          <a:xfrm>
            <a:off x="1523998" y="5670552"/>
            <a:ext cx="9144000" cy="542358"/>
          </a:xfrm>
          <a:prstGeom prst="rect">
            <a:avLst/>
          </a:prstGeom>
          <a:noFill/>
          <a:ln>
            <a:noFill/>
          </a:ln>
        </p:spPr>
        <p:txBody>
          <a:bodyPr anchorCtr="0" anchor="t" bIns="45700" lIns="45700" spcFirstLastPara="1" rIns="45700" wrap="square" tIns="45700">
            <a:normAutofit/>
          </a:bodyPr>
          <a:lstStyle/>
          <a:p>
            <a:pPr indent="0" lvl="0" marL="0" marR="0" rtl="0" algn="ctr">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Libre Franklin"/>
                <a:ea typeface="Libre Franklin"/>
                <a:cs typeface="Libre Franklin"/>
                <a:sym typeface="Libre Franklin"/>
              </a:rPr>
              <a:t>Three Rivers Legal Services </a:t>
            </a:r>
            <a:endParaRPr/>
          </a:p>
        </p:txBody>
      </p:sp>
      <p:pic>
        <p:nvPicPr>
          <p:cNvPr descr="Home - Three Rivers Legal Services Free Civil Legal Help" id="224" name="Google Shape;224;p56"/>
          <p:cNvPicPr preferRelativeResize="0"/>
          <p:nvPr/>
        </p:nvPicPr>
        <p:blipFill rotWithShape="1">
          <a:blip r:embed="rId4">
            <a:alphaModFix/>
          </a:blip>
          <a:srcRect b="0" l="0" r="0" t="0"/>
          <a:stretch/>
        </p:blipFill>
        <p:spPr>
          <a:xfrm>
            <a:off x="0" y="1775443"/>
            <a:ext cx="1905000" cy="198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57"/>
          <p:cNvSpPr/>
          <p:nvPr/>
        </p:nvSpPr>
        <p:spPr>
          <a:xfrm>
            <a:off x="0" y="-97675"/>
            <a:ext cx="12192000" cy="1325700"/>
          </a:xfrm>
          <a:prstGeom prst="rect">
            <a:avLst/>
          </a:prstGeom>
          <a:solidFill>
            <a:srgbClr val="49A2DA"/>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4300"/>
              <a:buFont typeface="Libre Franklin Medium"/>
              <a:buNone/>
            </a:pPr>
            <a:r>
              <a:t/>
            </a:r>
            <a:endParaRPr b="0" i="0" sz="4300" u="none" cap="none" strike="noStrike">
              <a:solidFill>
                <a:srgbClr val="FFFFFF"/>
              </a:solidFill>
              <a:latin typeface="Libre Franklin Medium"/>
              <a:ea typeface="Libre Franklin Medium"/>
              <a:cs typeface="Libre Franklin Medium"/>
              <a:sym typeface="Libre Franklin Medium"/>
            </a:endParaRPr>
          </a:p>
        </p:txBody>
      </p:sp>
      <p:pic>
        <p:nvPicPr>
          <p:cNvPr descr="Board of Directors on Wednesday, Nov 16th, 2022, @ 4:00 pm - Three Rivers  Legal Services" id="230" name="Google Shape;230;p57"/>
          <p:cNvPicPr preferRelativeResize="0"/>
          <p:nvPr/>
        </p:nvPicPr>
        <p:blipFill rotWithShape="1">
          <a:blip r:embed="rId3">
            <a:alphaModFix/>
          </a:blip>
          <a:srcRect b="0" l="0" r="0" t="0"/>
          <a:stretch/>
        </p:blipFill>
        <p:spPr>
          <a:xfrm>
            <a:off x="4270674" y="1729426"/>
            <a:ext cx="3194352" cy="2949452"/>
          </a:xfrm>
          <a:prstGeom prst="rect">
            <a:avLst/>
          </a:prstGeom>
          <a:noFill/>
          <a:ln>
            <a:noFill/>
          </a:ln>
        </p:spPr>
      </p:pic>
      <p:sp>
        <p:nvSpPr>
          <p:cNvPr id="231" name="Google Shape;231;p57"/>
          <p:cNvSpPr txBox="1"/>
          <p:nvPr/>
        </p:nvSpPr>
        <p:spPr>
          <a:xfrm>
            <a:off x="1523999" y="4766469"/>
            <a:ext cx="9144001" cy="1655762"/>
          </a:xfrm>
          <a:prstGeom prst="rect">
            <a:avLst/>
          </a:prstGeom>
          <a:noFill/>
          <a:ln>
            <a:noFill/>
          </a:ln>
        </p:spPr>
        <p:txBody>
          <a:bodyPr anchorCtr="0" anchor="t" bIns="45700" lIns="45700" spcFirstLastPara="1" rIns="45700" wrap="square" tIns="45700">
            <a:noAutofit/>
          </a:bodyPr>
          <a:lstStyle/>
          <a:p>
            <a:pPr indent="0" lvl="0" marL="0" marR="0" rtl="0" algn="ctr">
              <a:lnSpc>
                <a:spcPct val="81000"/>
              </a:lnSpc>
              <a:spcBef>
                <a:spcPts val="0"/>
              </a:spcBef>
              <a:spcAft>
                <a:spcPts val="0"/>
              </a:spcAft>
              <a:buClr>
                <a:srgbClr val="000000"/>
              </a:buClr>
              <a:buSzPts val="2200"/>
              <a:buFont typeface="Arial"/>
              <a:buNone/>
            </a:pPr>
            <a:r>
              <a:t/>
            </a:r>
            <a:endParaRPr b="0" i="0" sz="3600" u="none" cap="none" strike="noStrike">
              <a:solidFill>
                <a:srgbClr val="000000"/>
              </a:solidFill>
              <a:latin typeface="Libre Franklin"/>
              <a:ea typeface="Libre Franklin"/>
              <a:cs typeface="Libre Franklin"/>
              <a:sym typeface="Libre Franklin"/>
            </a:endParaRPr>
          </a:p>
          <a:p>
            <a:pPr indent="0" lvl="0" marL="0" marR="0" rtl="0" algn="ctr">
              <a:lnSpc>
                <a:spcPct val="81000"/>
              </a:lnSpc>
              <a:spcBef>
                <a:spcPts val="1000"/>
              </a:spcBef>
              <a:spcAft>
                <a:spcPts val="0"/>
              </a:spcAft>
              <a:buClr>
                <a:srgbClr val="000000"/>
              </a:buClr>
              <a:buSzPts val="2200"/>
              <a:buFont typeface="Arial"/>
              <a:buNone/>
            </a:pPr>
            <a:r>
              <a:rPr b="1" i="0" lang="en-US" sz="3600" u="none" cap="none" strike="noStrike">
                <a:solidFill>
                  <a:srgbClr val="2E75B5"/>
                </a:solidFill>
                <a:latin typeface="Libre Franklin"/>
                <a:ea typeface="Libre Franklin"/>
                <a:cs typeface="Libre Franklin"/>
                <a:sym typeface="Libre Franklin"/>
              </a:rPr>
              <a:t>[SPEAKER NAME]</a:t>
            </a:r>
            <a:endParaRPr b="1" i="0" sz="3600" u="none" cap="none" strike="noStrike">
              <a:solidFill>
                <a:srgbClr val="2E75B5"/>
              </a:solidFill>
              <a:latin typeface="Libre Franklin"/>
              <a:ea typeface="Libre Franklin"/>
              <a:cs typeface="Libre Franklin"/>
              <a:sym typeface="Libre Franklin"/>
            </a:endParaRPr>
          </a:p>
        </p:txBody>
      </p:sp>
      <p:sp>
        <p:nvSpPr>
          <p:cNvPr id="232" name="Google Shape;232;p57"/>
          <p:cNvSpPr txBox="1"/>
          <p:nvPr/>
        </p:nvSpPr>
        <p:spPr>
          <a:xfrm>
            <a:off x="1744158" y="211232"/>
            <a:ext cx="9040752"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4400" u="none" cap="none" strike="noStrike">
                <a:solidFill>
                  <a:schemeClr val="lt1"/>
                </a:solidFill>
                <a:latin typeface="Libre Franklin"/>
                <a:ea typeface="Libre Franklin"/>
                <a:cs typeface="Libre Franklin"/>
                <a:sym typeface="Libre Franklin"/>
              </a:rPr>
              <a:t>HEIR’S PROPERTY WORKSHOP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58"/>
          <p:cNvSpPr/>
          <p:nvPr/>
        </p:nvSpPr>
        <p:spPr>
          <a:xfrm>
            <a:off x="0" y="-97675"/>
            <a:ext cx="12192000" cy="1325700"/>
          </a:xfrm>
          <a:prstGeom prst="rect">
            <a:avLst/>
          </a:prstGeom>
          <a:solidFill>
            <a:srgbClr val="49A2DA"/>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4300"/>
              <a:buFont typeface="Libre Franklin Medium"/>
              <a:buNone/>
            </a:pPr>
            <a:r>
              <a:t/>
            </a:r>
            <a:endParaRPr b="0" i="0" sz="4300" u="none" cap="none" strike="noStrike">
              <a:solidFill>
                <a:srgbClr val="FFFFFF"/>
              </a:solidFill>
              <a:latin typeface="Libre Franklin Medium"/>
              <a:ea typeface="Libre Franklin Medium"/>
              <a:cs typeface="Libre Franklin Medium"/>
              <a:sym typeface="Libre Franklin Medium"/>
            </a:endParaRPr>
          </a:p>
        </p:txBody>
      </p:sp>
      <p:sp>
        <p:nvSpPr>
          <p:cNvPr id="238" name="Google Shape;238;p58"/>
          <p:cNvSpPr txBox="1"/>
          <p:nvPr/>
        </p:nvSpPr>
        <p:spPr>
          <a:xfrm>
            <a:off x="1744158" y="211232"/>
            <a:ext cx="9040752"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4400" u="none" cap="none" strike="noStrike">
                <a:solidFill>
                  <a:schemeClr val="lt1"/>
                </a:solidFill>
                <a:latin typeface="Libre Franklin"/>
                <a:ea typeface="Libre Franklin"/>
                <a:cs typeface="Libre Franklin"/>
                <a:sym typeface="Libre Franklin"/>
              </a:rPr>
              <a:t>HEIR’S PROPERTY WORKSHOP</a:t>
            </a:r>
            <a:endParaRPr/>
          </a:p>
        </p:txBody>
      </p:sp>
      <p:sp>
        <p:nvSpPr>
          <p:cNvPr id="239" name="Google Shape;239;p58"/>
          <p:cNvSpPr txBox="1"/>
          <p:nvPr/>
        </p:nvSpPr>
        <p:spPr>
          <a:xfrm>
            <a:off x="838200" y="1825625"/>
            <a:ext cx="10515600" cy="4351338"/>
          </a:xfrm>
          <a:prstGeom prst="rect">
            <a:avLst/>
          </a:prstGeom>
          <a:noFill/>
          <a:ln>
            <a:noFill/>
          </a:ln>
        </p:spPr>
        <p:txBody>
          <a:bodyPr anchorCtr="0" anchor="t" bIns="45700" lIns="45700" spcFirstLastPara="1" rIns="45700" wrap="square" tIns="45700">
            <a:normAutofit/>
          </a:bodyPr>
          <a:lstStyle/>
          <a:p>
            <a:pPr indent="-228600" lvl="0" marL="457200" marR="0" rtl="0" algn="ctr">
              <a:lnSpc>
                <a:spcPct val="90000"/>
              </a:lnSpc>
              <a:spcBef>
                <a:spcPts val="1000"/>
              </a:spcBef>
              <a:spcAft>
                <a:spcPts val="0"/>
              </a:spcAft>
              <a:buClr>
                <a:srgbClr val="000000"/>
              </a:buClr>
              <a:buSzPts val="2400"/>
              <a:buFont typeface="Calibri"/>
              <a:buNone/>
            </a:pPr>
            <a:r>
              <a:t/>
            </a:r>
            <a:endParaRPr b="0" i="1" sz="2400" u="none" cap="none" strike="noStrike">
              <a:solidFill>
                <a:srgbClr val="000000"/>
              </a:solidFill>
              <a:latin typeface="Calibri"/>
              <a:ea typeface="Calibri"/>
              <a:cs typeface="Calibri"/>
              <a:sym typeface="Calibri"/>
            </a:endParaRPr>
          </a:p>
          <a:p>
            <a:pPr indent="-228600" lvl="0" marL="457200" marR="0" rtl="0" algn="ctr">
              <a:lnSpc>
                <a:spcPct val="90000"/>
              </a:lnSpc>
              <a:spcBef>
                <a:spcPts val="1000"/>
              </a:spcBef>
              <a:spcAft>
                <a:spcPts val="0"/>
              </a:spcAft>
              <a:buClr>
                <a:srgbClr val="000000"/>
              </a:buClr>
              <a:buSzPts val="2400"/>
              <a:buFont typeface="Calibri"/>
              <a:buNone/>
            </a:pPr>
            <a:r>
              <a:t/>
            </a:r>
            <a:endParaRPr b="0" i="1" sz="2400" u="none" cap="none" strike="noStrike">
              <a:solidFill>
                <a:srgbClr val="000000"/>
              </a:solidFill>
              <a:latin typeface="Calibri"/>
              <a:ea typeface="Calibri"/>
              <a:cs typeface="Calibri"/>
              <a:sym typeface="Calibri"/>
            </a:endParaRPr>
          </a:p>
          <a:p>
            <a:pPr indent="-228600" lvl="0" marL="457200" marR="0" rtl="0" algn="ctr">
              <a:lnSpc>
                <a:spcPct val="90000"/>
              </a:lnSpc>
              <a:spcBef>
                <a:spcPts val="1000"/>
              </a:spcBef>
              <a:spcAft>
                <a:spcPts val="0"/>
              </a:spcAft>
              <a:buClr>
                <a:srgbClr val="000000"/>
              </a:buClr>
              <a:buSzPts val="2400"/>
              <a:buFont typeface="Calibri"/>
              <a:buNone/>
            </a:pPr>
            <a:r>
              <a:t/>
            </a:r>
            <a:endParaRPr b="0" i="1" sz="2400" u="none" cap="none" strike="noStrike">
              <a:solidFill>
                <a:srgbClr val="000000"/>
              </a:solidFill>
              <a:latin typeface="Calibri"/>
              <a:ea typeface="Calibri"/>
              <a:cs typeface="Calibri"/>
              <a:sym typeface="Calibri"/>
            </a:endParaRPr>
          </a:p>
          <a:p>
            <a:pPr indent="-228600" lvl="0" marL="457200" marR="0" rtl="0" algn="ctr">
              <a:lnSpc>
                <a:spcPct val="90000"/>
              </a:lnSpc>
              <a:spcBef>
                <a:spcPts val="1000"/>
              </a:spcBef>
              <a:spcAft>
                <a:spcPts val="0"/>
              </a:spcAft>
              <a:buClr>
                <a:srgbClr val="000000"/>
              </a:buClr>
              <a:buSzPts val="2400"/>
              <a:buFont typeface="Calibri"/>
              <a:buNone/>
            </a:pPr>
            <a:r>
              <a:rPr b="0" i="1" lang="en-US" sz="2400" u="none" cap="none" strike="noStrike">
                <a:solidFill>
                  <a:srgbClr val="000000"/>
                </a:solidFill>
                <a:latin typeface="Calibri"/>
                <a:ea typeface="Calibri"/>
                <a:cs typeface="Calibri"/>
                <a:sym typeface="Calibri"/>
              </a:rPr>
              <a:t>[PLACEHOLDER SLIDE FOR THREE RIVERS LEGAL SERVICES SPEAKER]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 blue and white business card&#10;&#10;Description automatically generated" id="244" name="Google Shape;244;p59"/>
          <p:cNvPicPr preferRelativeResize="0"/>
          <p:nvPr/>
        </p:nvPicPr>
        <p:blipFill rotWithShape="1">
          <a:blip r:embed="rId3">
            <a:alphaModFix/>
          </a:blip>
          <a:srcRect b="0" l="0" r="0" t="1747"/>
          <a:stretch/>
        </p:blipFill>
        <p:spPr>
          <a:xfrm>
            <a:off x="20" y="10"/>
            <a:ext cx="12191980" cy="68579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248" name="Shape 248"/>
        <p:cNvGrpSpPr/>
        <p:nvPr/>
      </p:nvGrpSpPr>
      <p:grpSpPr>
        <a:xfrm>
          <a:off x="0" y="0"/>
          <a:ext cx="0" cy="0"/>
          <a:chOff x="0" y="0"/>
          <a:chExt cx="0" cy="0"/>
        </a:xfrm>
      </p:grpSpPr>
      <p:sp>
        <p:nvSpPr>
          <p:cNvPr id="249" name="Google Shape;249;p60"/>
          <p:cNvSpPr txBox="1"/>
          <p:nvPr>
            <p:ph idx="4294967295" type="ctrTitle"/>
          </p:nvPr>
        </p:nvSpPr>
        <p:spPr>
          <a:xfrm>
            <a:off x="760381" y="4749598"/>
            <a:ext cx="10671238" cy="172085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6000"/>
              <a:buFont typeface="Calibri"/>
              <a:buNone/>
            </a:pPr>
            <a:r>
              <a:rPr b="1" i="0" lang="en-US" sz="6000" u="none" cap="none" strike="noStrike">
                <a:solidFill>
                  <a:srgbClr val="000000"/>
                </a:solidFill>
                <a:latin typeface="Libre Franklin"/>
                <a:ea typeface="Libre Franklin"/>
                <a:cs typeface="Libre Franklin"/>
                <a:sym typeface="Libre Franklin"/>
              </a:rPr>
              <a:t>THANK YOU!</a:t>
            </a:r>
            <a:endParaRPr/>
          </a:p>
        </p:txBody>
      </p:sp>
      <p:pic>
        <p:nvPicPr>
          <p:cNvPr descr="A group of people posing for a photo&#10;&#10;Description automatically generated" id="250" name="Google Shape;250;p60"/>
          <p:cNvPicPr preferRelativeResize="0"/>
          <p:nvPr/>
        </p:nvPicPr>
        <p:blipFill rotWithShape="1">
          <a:blip r:embed="rId3">
            <a:alphaModFix/>
          </a:blip>
          <a:srcRect b="35705" l="0" r="0" t="14962"/>
          <a:stretch/>
        </p:blipFill>
        <p:spPr>
          <a:xfrm>
            <a:off x="20" y="-78648"/>
            <a:ext cx="12191977" cy="4014777"/>
          </a:xfrm>
          <a:prstGeom prst="rect">
            <a:avLst/>
          </a:prstGeom>
          <a:noFill/>
          <a:ln>
            <a:noFill/>
          </a:ln>
        </p:spPr>
      </p:pic>
      <p:sp>
        <p:nvSpPr>
          <p:cNvPr id="251" name="Google Shape;251;p60"/>
          <p:cNvSpPr txBox="1"/>
          <p:nvPr/>
        </p:nvSpPr>
        <p:spPr>
          <a:xfrm>
            <a:off x="0" y="3936129"/>
            <a:ext cx="12192000" cy="461665"/>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chemeClr val="lt1"/>
                </a:solidFill>
                <a:latin typeface="Arial"/>
                <a:ea typeface="Arial"/>
                <a:cs typeface="Arial"/>
                <a:sym typeface="Arial"/>
              </a:rPr>
              <a:t>H E I R ’ S  P R O P E R T Y  W O R K S H O 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title"/>
          </p:nvPr>
        </p:nvSpPr>
        <p:spPr>
          <a:xfrm>
            <a:off x="838200" y="365125"/>
            <a:ext cx="10515600" cy="1325563"/>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SzPts val="4400"/>
              <a:buNone/>
            </a:pPr>
            <a:r>
              <a:rPr b="1" lang="en-US">
                <a:latin typeface="Libre Franklin"/>
                <a:ea typeface="Libre Franklin"/>
                <a:cs typeface="Libre Franklin"/>
                <a:sym typeface="Libre Franklin"/>
              </a:rPr>
              <a:t>AGENDA</a:t>
            </a:r>
            <a:endParaRPr/>
          </a:p>
        </p:txBody>
      </p:sp>
      <p:grpSp>
        <p:nvGrpSpPr>
          <p:cNvPr id="84" name="Google Shape;84;p4"/>
          <p:cNvGrpSpPr/>
          <p:nvPr/>
        </p:nvGrpSpPr>
        <p:grpSpPr>
          <a:xfrm>
            <a:off x="838200" y="1829024"/>
            <a:ext cx="10515600" cy="4344538"/>
            <a:chOff x="0" y="3399"/>
            <a:chExt cx="10515600" cy="4344538"/>
          </a:xfrm>
        </p:grpSpPr>
        <p:sp>
          <p:nvSpPr>
            <p:cNvPr id="85" name="Google Shape;85;p4"/>
            <p:cNvSpPr/>
            <p:nvPr/>
          </p:nvSpPr>
          <p:spPr>
            <a:xfrm>
              <a:off x="0" y="15926"/>
              <a:ext cx="10515600" cy="724089"/>
            </a:xfrm>
            <a:prstGeom prst="roundRect">
              <a:avLst>
                <a:gd fmla="val 10000" name="adj"/>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219037" y="166319"/>
              <a:ext cx="398249" cy="398249"/>
            </a:xfrm>
            <a:prstGeom prst="rect">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836323" y="3399"/>
              <a:ext cx="96792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txBox="1"/>
            <p:nvPr/>
          </p:nvSpPr>
          <p:spPr>
            <a:xfrm>
              <a:off x="836323" y="3399"/>
              <a:ext cx="96792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Introduction – [SPEAKER NAME] </a:t>
              </a:r>
              <a:endParaRPr/>
            </a:p>
          </p:txBody>
        </p:sp>
        <p:sp>
          <p:nvSpPr>
            <p:cNvPr id="89" name="Google Shape;89;p4"/>
            <p:cNvSpPr/>
            <p:nvPr/>
          </p:nvSpPr>
          <p:spPr>
            <a:xfrm>
              <a:off x="0" y="908511"/>
              <a:ext cx="10515600" cy="724089"/>
            </a:xfrm>
            <a:prstGeom prst="roundRect">
              <a:avLst>
                <a:gd fmla="val 10000" name="adj"/>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p:nvPr/>
          </p:nvSpPr>
          <p:spPr>
            <a:xfrm>
              <a:off x="219037" y="1071431"/>
              <a:ext cx="398249" cy="398249"/>
            </a:xfrm>
            <a:prstGeom prst="rect">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a:off x="836323" y="908511"/>
              <a:ext cx="96792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txBox="1"/>
            <p:nvPr/>
          </p:nvSpPr>
          <p:spPr>
            <a:xfrm>
              <a:off x="836323" y="908511"/>
              <a:ext cx="96792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Topic #1 – [SPEAKER #1 – ORG NAME] </a:t>
              </a:r>
              <a:endParaRPr/>
            </a:p>
          </p:txBody>
        </p:sp>
        <p:sp>
          <p:nvSpPr>
            <p:cNvPr id="93" name="Google Shape;93;p4"/>
            <p:cNvSpPr/>
            <p:nvPr/>
          </p:nvSpPr>
          <p:spPr>
            <a:xfrm>
              <a:off x="0" y="1813624"/>
              <a:ext cx="10515600" cy="724089"/>
            </a:xfrm>
            <a:prstGeom prst="roundRect">
              <a:avLst>
                <a:gd fmla="val 10000" name="adj"/>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
            <p:cNvSpPr/>
            <p:nvPr/>
          </p:nvSpPr>
          <p:spPr>
            <a:xfrm>
              <a:off x="219037" y="1976544"/>
              <a:ext cx="398249" cy="398249"/>
            </a:xfrm>
            <a:prstGeom prst="rect">
              <a:avLst/>
            </a:prstGeom>
            <a:blipFill rotWithShape="1">
              <a:blip r:embed="rId5">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p:nvPr/>
          </p:nvSpPr>
          <p:spPr>
            <a:xfrm>
              <a:off x="836323" y="1813624"/>
              <a:ext cx="96792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4"/>
            <p:cNvSpPr txBox="1"/>
            <p:nvPr/>
          </p:nvSpPr>
          <p:spPr>
            <a:xfrm>
              <a:off x="836323" y="1813624"/>
              <a:ext cx="96792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Topic #2 – [SPEAKER #2 – LISC Jacksonville] </a:t>
              </a:r>
              <a:endParaRPr/>
            </a:p>
          </p:txBody>
        </p:sp>
        <p:sp>
          <p:nvSpPr>
            <p:cNvPr id="97" name="Google Shape;97;p4"/>
            <p:cNvSpPr/>
            <p:nvPr/>
          </p:nvSpPr>
          <p:spPr>
            <a:xfrm>
              <a:off x="0" y="2718736"/>
              <a:ext cx="10515600" cy="724089"/>
            </a:xfrm>
            <a:prstGeom prst="roundRect">
              <a:avLst>
                <a:gd fmla="val 10000" name="adj"/>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p:nvPr/>
          </p:nvSpPr>
          <p:spPr>
            <a:xfrm>
              <a:off x="219037" y="2881656"/>
              <a:ext cx="398249" cy="398249"/>
            </a:xfrm>
            <a:prstGeom prst="rect">
              <a:avLst/>
            </a:prstGeom>
            <a:blipFill rotWithShape="1">
              <a:blip r:embed="rId6">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4"/>
            <p:cNvSpPr/>
            <p:nvPr/>
          </p:nvSpPr>
          <p:spPr>
            <a:xfrm>
              <a:off x="836323" y="2718736"/>
              <a:ext cx="96792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txBox="1"/>
            <p:nvPr/>
          </p:nvSpPr>
          <p:spPr>
            <a:xfrm>
              <a:off x="836323" y="2718736"/>
              <a:ext cx="96792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Topic #3 – [SPEAKER #3 – Three Rivers Legal Services] </a:t>
              </a:r>
              <a:endParaRPr/>
            </a:p>
          </p:txBody>
        </p:sp>
        <p:sp>
          <p:nvSpPr>
            <p:cNvPr id="101" name="Google Shape;101;p4"/>
            <p:cNvSpPr/>
            <p:nvPr/>
          </p:nvSpPr>
          <p:spPr>
            <a:xfrm>
              <a:off x="0" y="3623848"/>
              <a:ext cx="10515600" cy="724089"/>
            </a:xfrm>
            <a:prstGeom prst="roundRect">
              <a:avLst>
                <a:gd fmla="val 10000" name="adj"/>
              </a:avLst>
            </a:prstGeom>
            <a:solidFill>
              <a:srgbClr val="CFDE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219037" y="3786768"/>
              <a:ext cx="398249" cy="398249"/>
            </a:xfrm>
            <a:prstGeom prst="rect">
              <a:avLst/>
            </a:prstGeom>
            <a:blipFill rotWithShape="1">
              <a:blip r:embed="rId7">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836323" y="3623848"/>
              <a:ext cx="9679276" cy="72408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txBox="1"/>
            <p:nvPr/>
          </p:nvSpPr>
          <p:spPr>
            <a:xfrm>
              <a:off x="836323" y="3623848"/>
              <a:ext cx="9679276" cy="724089"/>
            </a:xfrm>
            <a:prstGeom prst="rect">
              <a:avLst/>
            </a:prstGeom>
            <a:noFill/>
            <a:ln>
              <a:noFill/>
            </a:ln>
          </p:spPr>
          <p:txBody>
            <a:bodyPr anchorCtr="0" anchor="ctr" bIns="76625" lIns="76625" spcFirstLastPara="1" rIns="76625" wrap="square" tIns="766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Wrap-Up &amp; Next Steps – [SPEAKER NAME]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7"/>
          <p:cNvSpPr/>
          <p:nvPr/>
        </p:nvSpPr>
        <p:spPr>
          <a:xfrm>
            <a:off x="0" y="-66898"/>
            <a:ext cx="12192000" cy="1325700"/>
          </a:xfrm>
          <a:prstGeom prst="rect">
            <a:avLst/>
          </a:prstGeom>
          <a:solidFill>
            <a:srgbClr val="49A2DA"/>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4300"/>
              <a:buFont typeface="Libre Franklin Medium"/>
              <a:buNone/>
            </a:pPr>
            <a:r>
              <a:t/>
            </a:r>
            <a:endParaRPr b="0" i="0" sz="4300" u="none" cap="none" strike="noStrike">
              <a:solidFill>
                <a:srgbClr val="FFFFFF"/>
              </a:solidFill>
              <a:latin typeface="Libre Franklin Medium"/>
              <a:ea typeface="Libre Franklin Medium"/>
              <a:cs typeface="Libre Franklin Medium"/>
              <a:sym typeface="Libre Franklin Medium"/>
            </a:endParaRPr>
          </a:p>
        </p:txBody>
      </p:sp>
      <p:sp>
        <p:nvSpPr>
          <p:cNvPr id="110" name="Google Shape;110;p47"/>
          <p:cNvSpPr txBox="1"/>
          <p:nvPr/>
        </p:nvSpPr>
        <p:spPr>
          <a:xfrm>
            <a:off x="1744158" y="211232"/>
            <a:ext cx="9040752"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4400" u="none" cap="none" strike="noStrike">
                <a:solidFill>
                  <a:schemeClr val="lt1"/>
                </a:solidFill>
                <a:latin typeface="Libre Franklin"/>
                <a:ea typeface="Libre Franklin"/>
                <a:cs typeface="Libre Franklin"/>
                <a:sym typeface="Libre Franklin"/>
              </a:rPr>
              <a:t>HEIR’S PROPERTY WORKSHOP</a:t>
            </a:r>
            <a:endParaRPr/>
          </a:p>
        </p:txBody>
      </p:sp>
      <p:sp>
        <p:nvSpPr>
          <p:cNvPr id="111" name="Google Shape;111;p47"/>
          <p:cNvSpPr txBox="1"/>
          <p:nvPr/>
        </p:nvSpPr>
        <p:spPr>
          <a:xfrm>
            <a:off x="1523999" y="4766469"/>
            <a:ext cx="9144001" cy="1655762"/>
          </a:xfrm>
          <a:prstGeom prst="rect">
            <a:avLst/>
          </a:prstGeom>
          <a:noFill/>
          <a:ln>
            <a:noFill/>
          </a:ln>
        </p:spPr>
        <p:txBody>
          <a:bodyPr anchorCtr="0" anchor="t" bIns="45700" lIns="45700" spcFirstLastPara="1" rIns="45700" wrap="square" tIns="45700">
            <a:noAutofit/>
          </a:bodyPr>
          <a:lstStyle/>
          <a:p>
            <a:pPr indent="0" lvl="0" marL="0" marR="0" rtl="0" algn="ctr">
              <a:lnSpc>
                <a:spcPct val="81000"/>
              </a:lnSpc>
              <a:spcBef>
                <a:spcPts val="0"/>
              </a:spcBef>
              <a:spcAft>
                <a:spcPts val="0"/>
              </a:spcAft>
              <a:buClr>
                <a:srgbClr val="000000"/>
              </a:buClr>
              <a:buSzPts val="2200"/>
              <a:buFont typeface="Arial"/>
              <a:buNone/>
            </a:pPr>
            <a:r>
              <a:t/>
            </a:r>
            <a:endParaRPr b="0" i="0" sz="3600" u="none" cap="none" strike="noStrike">
              <a:solidFill>
                <a:srgbClr val="000000"/>
              </a:solidFill>
              <a:latin typeface="Libre Franklin"/>
              <a:ea typeface="Libre Franklin"/>
              <a:cs typeface="Libre Franklin"/>
              <a:sym typeface="Libre Franklin"/>
            </a:endParaRPr>
          </a:p>
          <a:p>
            <a:pPr indent="0" lvl="0" marL="0" marR="0" rtl="0" algn="ctr">
              <a:lnSpc>
                <a:spcPct val="81000"/>
              </a:lnSpc>
              <a:spcBef>
                <a:spcPts val="1000"/>
              </a:spcBef>
              <a:spcAft>
                <a:spcPts val="0"/>
              </a:spcAft>
              <a:buClr>
                <a:srgbClr val="000000"/>
              </a:buClr>
              <a:buSzPts val="2200"/>
              <a:buFont typeface="Arial"/>
              <a:buNone/>
            </a:pPr>
            <a:r>
              <a:rPr b="1" i="0" lang="en-US" sz="3600" u="none" cap="none" strike="noStrike">
                <a:solidFill>
                  <a:srgbClr val="2E75B5"/>
                </a:solidFill>
                <a:latin typeface="Libre Franklin"/>
                <a:ea typeface="Libre Franklin"/>
                <a:cs typeface="Libre Franklin"/>
                <a:sym typeface="Libre Franklin"/>
              </a:rPr>
              <a:t>[SPEAKER NAME</a:t>
            </a:r>
            <a:endParaRPr b="1" i="0" sz="3600" u="none" cap="none" strike="noStrike">
              <a:solidFill>
                <a:srgbClr val="2E75B5"/>
              </a:solidFill>
              <a:latin typeface="Libre Franklin"/>
              <a:ea typeface="Libre Franklin"/>
              <a:cs typeface="Libre Franklin"/>
              <a:sym typeface="Libre Franklin"/>
            </a:endParaRPr>
          </a:p>
        </p:txBody>
      </p:sp>
      <p:sp>
        <p:nvSpPr>
          <p:cNvPr id="112" name="Google Shape;112;p47"/>
          <p:cNvSpPr txBox="1"/>
          <p:nvPr/>
        </p:nvSpPr>
        <p:spPr>
          <a:xfrm>
            <a:off x="4516582" y="2104694"/>
            <a:ext cx="2881745" cy="2031325"/>
          </a:xfrm>
          <a:prstGeom prst="rect">
            <a:avLst/>
          </a:prstGeom>
          <a:solidFill>
            <a:srgbClr val="A5A5A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ORGANIZATION</a:t>
            </a:r>
            <a:endParaRPr/>
          </a:p>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LOGO </a:t>
            </a:r>
            <a:endParaRPr/>
          </a:p>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HERE</a:t>
            </a:r>
            <a:endParaRPr/>
          </a:p>
          <a:p>
            <a:pPr indent="0" lvl="0" marL="0" marR="0" rtl="0" algn="ctr">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A person holding a couple of children&#10;&#10;Description automatically generated" id="117" name="Google Shape;117;p48"/>
          <p:cNvPicPr preferRelativeResize="0"/>
          <p:nvPr>
            <p:ph idx="1" type="body"/>
          </p:nvPr>
        </p:nvPicPr>
        <p:blipFill rotWithShape="1">
          <a:blip r:embed="rId3">
            <a:alphaModFix/>
          </a:blip>
          <a:srcRect b="0" l="0" r="0" t="15745"/>
          <a:stretch/>
        </p:blipFill>
        <p:spPr>
          <a:xfrm>
            <a:off x="20" y="1282"/>
            <a:ext cx="12191980" cy="6856718"/>
          </a:xfrm>
          <a:prstGeom prst="rect">
            <a:avLst/>
          </a:prstGeom>
          <a:noFill/>
          <a:ln>
            <a:noFill/>
          </a:ln>
        </p:spPr>
      </p:pic>
      <p:sp>
        <p:nvSpPr>
          <p:cNvPr id="118" name="Google Shape;118;p48"/>
          <p:cNvSpPr txBox="1"/>
          <p:nvPr/>
        </p:nvSpPr>
        <p:spPr>
          <a:xfrm>
            <a:off x="269240" y="3020139"/>
            <a:ext cx="11653520" cy="2387602"/>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Clr>
                <a:srgbClr val="000000"/>
              </a:buClr>
              <a:buSzPts val="6300"/>
              <a:buFont typeface="Libre Franklin Medium"/>
              <a:buNone/>
            </a:pPr>
            <a:r>
              <a:rPr b="1" i="0" lang="en-US" sz="7200" u="none" cap="none" strike="noStrike">
                <a:solidFill>
                  <a:schemeClr val="lt1"/>
                </a:solidFill>
                <a:latin typeface="Libre Franklin"/>
                <a:ea typeface="Libre Franklin"/>
                <a:cs typeface="Libre Franklin"/>
                <a:sym typeface="Libre Franklin"/>
              </a:rPr>
              <a:t>HEIRS’ PROPERTY</a:t>
            </a:r>
            <a:endParaRPr b="1" i="0" sz="7200" u="none" cap="none" strike="noStrike">
              <a:solidFill>
                <a:schemeClr val="lt1"/>
              </a:solidFill>
              <a:latin typeface="Calibri"/>
              <a:ea typeface="Calibri"/>
              <a:cs typeface="Calibri"/>
              <a:sym typeface="Calibri"/>
            </a:endParaRPr>
          </a:p>
        </p:txBody>
      </p:sp>
      <p:pic>
        <p:nvPicPr>
          <p:cNvPr descr="Jacksonville_stacked white.png" id="119" name="Google Shape;119;p48"/>
          <p:cNvPicPr preferRelativeResize="0"/>
          <p:nvPr/>
        </p:nvPicPr>
        <p:blipFill rotWithShape="1">
          <a:blip r:embed="rId4">
            <a:alphaModFix/>
          </a:blip>
          <a:srcRect b="0" l="0" r="0" t="0"/>
          <a:stretch/>
        </p:blipFill>
        <p:spPr>
          <a:xfrm>
            <a:off x="264692" y="45056"/>
            <a:ext cx="2122908" cy="10510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9"/>
          <p:cNvSpPr/>
          <p:nvPr/>
        </p:nvSpPr>
        <p:spPr>
          <a:xfrm>
            <a:off x="0" y="-97675"/>
            <a:ext cx="12192000" cy="1325700"/>
          </a:xfrm>
          <a:prstGeom prst="rect">
            <a:avLst/>
          </a:prstGeom>
          <a:solidFill>
            <a:srgbClr val="49A2DA"/>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4300"/>
              <a:buFont typeface="Libre Franklin Medium"/>
              <a:buNone/>
            </a:pPr>
            <a:r>
              <a:t/>
            </a:r>
            <a:endParaRPr b="0" i="0" sz="4300" u="none" cap="none" strike="noStrike">
              <a:solidFill>
                <a:srgbClr val="FFFFFF"/>
              </a:solidFill>
              <a:latin typeface="Libre Franklin Medium"/>
              <a:ea typeface="Libre Franklin Medium"/>
              <a:cs typeface="Libre Franklin Medium"/>
              <a:sym typeface="Libre Franklin Medium"/>
            </a:endParaRPr>
          </a:p>
        </p:txBody>
      </p:sp>
      <p:sp>
        <p:nvSpPr>
          <p:cNvPr id="125" name="Google Shape;125;p49"/>
          <p:cNvSpPr txBox="1"/>
          <p:nvPr/>
        </p:nvSpPr>
        <p:spPr>
          <a:xfrm>
            <a:off x="1523999" y="4766469"/>
            <a:ext cx="9144001" cy="1655762"/>
          </a:xfrm>
          <a:prstGeom prst="rect">
            <a:avLst/>
          </a:prstGeom>
          <a:noFill/>
          <a:ln>
            <a:noFill/>
          </a:ln>
        </p:spPr>
        <p:txBody>
          <a:bodyPr anchorCtr="0" anchor="t" bIns="45700" lIns="45700" spcFirstLastPara="1" rIns="45700" wrap="square" tIns="45700">
            <a:noAutofit/>
          </a:bodyPr>
          <a:lstStyle/>
          <a:p>
            <a:pPr indent="0" lvl="0" marL="0" marR="0" rtl="0" algn="ctr">
              <a:lnSpc>
                <a:spcPct val="81000"/>
              </a:lnSpc>
              <a:spcBef>
                <a:spcPts val="0"/>
              </a:spcBef>
              <a:spcAft>
                <a:spcPts val="0"/>
              </a:spcAft>
              <a:buClr>
                <a:srgbClr val="000000"/>
              </a:buClr>
              <a:buSzPts val="2200"/>
              <a:buFont typeface="Arial"/>
              <a:buNone/>
            </a:pPr>
            <a:r>
              <a:t/>
            </a:r>
            <a:endParaRPr b="0" i="0" sz="3600" u="none" cap="none" strike="noStrike">
              <a:solidFill>
                <a:srgbClr val="000000"/>
              </a:solidFill>
              <a:latin typeface="Libre Franklin"/>
              <a:ea typeface="Libre Franklin"/>
              <a:cs typeface="Libre Franklin"/>
              <a:sym typeface="Libre Franklin"/>
            </a:endParaRPr>
          </a:p>
          <a:p>
            <a:pPr indent="0" lvl="0" marL="0" marR="0" rtl="0" algn="ctr">
              <a:lnSpc>
                <a:spcPct val="81000"/>
              </a:lnSpc>
              <a:spcBef>
                <a:spcPts val="1000"/>
              </a:spcBef>
              <a:spcAft>
                <a:spcPts val="0"/>
              </a:spcAft>
              <a:buClr>
                <a:srgbClr val="000000"/>
              </a:buClr>
              <a:buSzPts val="2200"/>
              <a:buFont typeface="Arial"/>
              <a:buNone/>
            </a:pPr>
            <a:r>
              <a:rPr b="1" i="0" lang="en-US" sz="3600" u="none" cap="none" strike="noStrike">
                <a:solidFill>
                  <a:srgbClr val="2E75B5"/>
                </a:solidFill>
                <a:latin typeface="Libre Franklin"/>
                <a:ea typeface="Libre Franklin"/>
                <a:cs typeface="Libre Franklin"/>
                <a:sym typeface="Libre Franklin"/>
              </a:rPr>
              <a:t>KRISTOPHER SMITH</a:t>
            </a:r>
            <a:endParaRPr b="1" i="0" sz="3600" u="none" cap="none" strike="noStrike">
              <a:solidFill>
                <a:srgbClr val="2E75B5"/>
              </a:solidFill>
              <a:latin typeface="Libre Franklin"/>
              <a:ea typeface="Libre Franklin"/>
              <a:cs typeface="Libre Franklin"/>
              <a:sym typeface="Libre Franklin"/>
            </a:endParaRPr>
          </a:p>
        </p:txBody>
      </p:sp>
      <p:pic>
        <p:nvPicPr>
          <p:cNvPr descr="A black and blue text&#10;&#10;Description automatically generated" id="126" name="Google Shape;126;p49"/>
          <p:cNvPicPr preferRelativeResize="0"/>
          <p:nvPr/>
        </p:nvPicPr>
        <p:blipFill rotWithShape="1">
          <a:blip r:embed="rId3">
            <a:alphaModFix/>
          </a:blip>
          <a:srcRect b="0" l="0" r="0" t="0"/>
          <a:stretch/>
        </p:blipFill>
        <p:spPr>
          <a:xfrm>
            <a:off x="4639235" y="2091531"/>
            <a:ext cx="3237444" cy="2274407"/>
          </a:xfrm>
          <a:prstGeom prst="rect">
            <a:avLst/>
          </a:prstGeom>
          <a:noFill/>
          <a:ln>
            <a:noFill/>
          </a:ln>
        </p:spPr>
      </p:pic>
      <p:sp>
        <p:nvSpPr>
          <p:cNvPr id="127" name="Google Shape;127;p49"/>
          <p:cNvSpPr txBox="1"/>
          <p:nvPr/>
        </p:nvSpPr>
        <p:spPr>
          <a:xfrm>
            <a:off x="1744158" y="211232"/>
            <a:ext cx="9040752"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4400" u="none" cap="none" strike="noStrike">
                <a:solidFill>
                  <a:schemeClr val="lt1"/>
                </a:solidFill>
                <a:latin typeface="Libre Franklin"/>
                <a:ea typeface="Libre Franklin"/>
                <a:cs typeface="Libre Franklin"/>
                <a:sym typeface="Libre Franklin"/>
              </a:rPr>
              <a:t>HEIR’S PROPERTY WORKSHOP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Thinking Face Pictures | Download Free Images on Unsplash" id="132" name="Google Shape;132;p50"/>
          <p:cNvPicPr preferRelativeResize="0"/>
          <p:nvPr/>
        </p:nvPicPr>
        <p:blipFill rotWithShape="1">
          <a:blip r:embed="rId3">
            <a:alphaModFix/>
          </a:blip>
          <a:srcRect b="15727" l="0" r="-1" t="0"/>
          <a:stretch/>
        </p:blipFill>
        <p:spPr>
          <a:xfrm>
            <a:off x="20" y="10"/>
            <a:ext cx="12191675" cy="6857990"/>
          </a:xfrm>
          <a:prstGeom prst="rect">
            <a:avLst/>
          </a:prstGeom>
          <a:noFill/>
          <a:ln>
            <a:noFill/>
          </a:ln>
        </p:spPr>
      </p:pic>
      <p:sp>
        <p:nvSpPr>
          <p:cNvPr id="133" name="Google Shape;133;p50"/>
          <p:cNvSpPr txBox="1"/>
          <p:nvPr>
            <p:ph type="title"/>
          </p:nvPr>
        </p:nvSpPr>
        <p:spPr>
          <a:xfrm>
            <a:off x="6912510" y="5310568"/>
            <a:ext cx="5279490" cy="960087"/>
          </a:xfrm>
          <a:prstGeom prst="rect">
            <a:avLst/>
          </a:prstGeom>
          <a:solidFill>
            <a:schemeClr val="lt2"/>
          </a:solid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US" u="sng">
                <a:solidFill>
                  <a:srgbClr val="FFFFFE"/>
                </a:solidFill>
                <a:latin typeface="Calibri"/>
                <a:ea typeface="Calibri"/>
                <a:cs typeface="Calibri"/>
                <a:sym typeface="Calibri"/>
              </a:rPr>
              <a:t>What is Heirs’ Property?</a:t>
            </a:r>
            <a:endParaRPr/>
          </a:p>
        </p:txBody>
      </p:sp>
      <p:pic>
        <p:nvPicPr>
          <p:cNvPr descr="A picture containing text, font, graphics, logo&#10;&#10;Description automatically generated" id="134" name="Google Shape;134;p50"/>
          <p:cNvPicPr preferRelativeResize="0"/>
          <p:nvPr/>
        </p:nvPicPr>
        <p:blipFill rotWithShape="1">
          <a:blip r:embed="rId4">
            <a:alphaModFix/>
          </a:blip>
          <a:srcRect b="0" l="0" r="0" t="0"/>
          <a:stretch/>
        </p:blipFill>
        <p:spPr>
          <a:xfrm>
            <a:off x="674977" y="639808"/>
            <a:ext cx="2321044" cy="16193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CACA"/>
        </a:solidFill>
      </p:bgPr>
    </p:bg>
    <p:spTree>
      <p:nvGrpSpPr>
        <p:cNvPr id="138" name="Shape 138"/>
        <p:cNvGrpSpPr/>
        <p:nvPr/>
      </p:nvGrpSpPr>
      <p:grpSpPr>
        <a:xfrm>
          <a:off x="0" y="0"/>
          <a:ext cx="0" cy="0"/>
          <a:chOff x="0" y="0"/>
          <a:chExt cx="0" cy="0"/>
        </a:xfrm>
      </p:grpSpPr>
      <p:pic>
        <p:nvPicPr>
          <p:cNvPr descr="A white text on a black background&#10;&#10;Description automatically generated with medium confidence" id="139" name="Google Shape;139;p51"/>
          <p:cNvPicPr preferRelativeResize="0"/>
          <p:nvPr/>
        </p:nvPicPr>
        <p:blipFill rotWithShape="1">
          <a:blip r:embed="rId3">
            <a:alphaModFix/>
          </a:blip>
          <a:srcRect b="0" l="0" r="0" t="0"/>
          <a:stretch/>
        </p:blipFill>
        <p:spPr>
          <a:xfrm>
            <a:off x="4231532" y="6137346"/>
            <a:ext cx="3874851" cy="720654"/>
          </a:xfrm>
          <a:prstGeom prst="rect">
            <a:avLst/>
          </a:prstGeom>
          <a:noFill/>
          <a:ln>
            <a:noFill/>
          </a:ln>
        </p:spPr>
      </p:pic>
      <p:pic>
        <p:nvPicPr>
          <p:cNvPr descr="A group of people posing for a photo&#10;&#10;Description automatically generated" id="140" name="Google Shape;140;p51"/>
          <p:cNvPicPr preferRelativeResize="0"/>
          <p:nvPr/>
        </p:nvPicPr>
        <p:blipFill rotWithShape="1">
          <a:blip r:embed="rId4">
            <a:alphaModFix/>
          </a:blip>
          <a:srcRect b="35705" l="0" r="0" t="14962"/>
          <a:stretch/>
        </p:blipFill>
        <p:spPr>
          <a:xfrm>
            <a:off x="23" y="2122569"/>
            <a:ext cx="12191977" cy="4014777"/>
          </a:xfrm>
          <a:prstGeom prst="rect">
            <a:avLst/>
          </a:prstGeom>
          <a:noFill/>
          <a:ln>
            <a:noFill/>
          </a:ln>
        </p:spPr>
      </p:pic>
      <p:sp>
        <p:nvSpPr>
          <p:cNvPr id="141" name="Google Shape;141;p51"/>
          <p:cNvSpPr txBox="1"/>
          <p:nvPr/>
        </p:nvSpPr>
        <p:spPr>
          <a:xfrm>
            <a:off x="0" y="0"/>
            <a:ext cx="12191977" cy="2199192"/>
          </a:xfrm>
          <a:prstGeom prst="rect">
            <a:avLst/>
          </a:prstGeom>
          <a:solidFill>
            <a:schemeClr val="lt1"/>
          </a:solidFill>
          <a:ln>
            <a:noFill/>
          </a:ln>
        </p:spPr>
        <p:txBody>
          <a:bodyPr anchorCtr="0" anchor="t" bIns="45700" lIns="91425" spcFirstLastPara="1" rIns="91425" wrap="square" tIns="45700">
            <a:spAutoFit/>
          </a:bodyPr>
          <a:lstStyle/>
          <a:p>
            <a:pPr indent="0" lvl="0" marL="61913" marR="0" rtl="0" algn="l">
              <a:lnSpc>
                <a:spcPct val="107000"/>
              </a:lnSpc>
              <a:spcBef>
                <a:spcPts val="0"/>
              </a:spcBef>
              <a:spcAft>
                <a:spcPts val="0"/>
              </a:spcAft>
              <a:buNone/>
            </a:pPr>
            <a:r>
              <a:rPr b="1" i="0" lang="en-US" sz="3200" u="none" cap="none" strike="noStrike">
                <a:solidFill>
                  <a:srgbClr val="2BB1D1"/>
                </a:solidFill>
                <a:latin typeface="Arial"/>
                <a:ea typeface="Arial"/>
                <a:cs typeface="Arial"/>
                <a:sym typeface="Arial"/>
              </a:rPr>
              <a:t>WHAT IS HEIRS’ PROPERTY?</a:t>
            </a:r>
            <a:endParaRPr b="0" i="0" sz="3200" u="none" cap="none" strike="noStrike">
              <a:solidFill>
                <a:srgbClr val="2BB1D1"/>
              </a:solidFill>
              <a:latin typeface="Arial"/>
              <a:ea typeface="Arial"/>
              <a:cs typeface="Arial"/>
              <a:sym typeface="Arial"/>
            </a:endParaRPr>
          </a:p>
          <a:p>
            <a:pPr indent="0" lvl="0" marL="61913" marR="0" rtl="0" algn="just">
              <a:lnSpc>
                <a:spcPct val="100000"/>
              </a:lnSpc>
              <a:spcBef>
                <a:spcPts val="800"/>
              </a:spcBef>
              <a:spcAft>
                <a:spcPts val="0"/>
              </a:spcAft>
              <a:buNone/>
            </a:pPr>
            <a:r>
              <a:rPr b="0" i="0" lang="en-US" sz="2400" u="none" cap="none" strike="noStrike">
                <a:solidFill>
                  <a:srgbClr val="211D1E"/>
                </a:solidFill>
                <a:latin typeface="Arial"/>
                <a:ea typeface="Arial"/>
                <a:cs typeface="Arial"/>
                <a:sym typeface="Arial"/>
              </a:rPr>
              <a:t>Heirs’ property is property inherited without a will, estate plan, or court document from the owner who has passed away. This causes unclear or disputed legal title ownership for the descendants, blocking access to home equity loans and disaster relief programs, and prevents you from passing your home to the next generation.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52"/>
          <p:cNvGrpSpPr/>
          <p:nvPr/>
        </p:nvGrpSpPr>
        <p:grpSpPr>
          <a:xfrm>
            <a:off x="1976284" y="1792694"/>
            <a:ext cx="9222384" cy="4132125"/>
            <a:chOff x="-1" y="-1"/>
            <a:chExt cx="9222382" cy="4132124"/>
          </a:xfrm>
        </p:grpSpPr>
        <p:grpSp>
          <p:nvGrpSpPr>
            <p:cNvPr id="147" name="Google Shape;147;p52"/>
            <p:cNvGrpSpPr/>
            <p:nvPr/>
          </p:nvGrpSpPr>
          <p:grpSpPr>
            <a:xfrm>
              <a:off x="-1" y="-1"/>
              <a:ext cx="9222382" cy="751299"/>
              <a:chOff x="0" y="-1"/>
              <a:chExt cx="9222380" cy="751298"/>
            </a:xfrm>
          </p:grpSpPr>
          <p:sp>
            <p:nvSpPr>
              <p:cNvPr id="148" name="Google Shape;148;p52"/>
              <p:cNvSpPr/>
              <p:nvPr/>
            </p:nvSpPr>
            <p:spPr>
              <a:xfrm>
                <a:off x="0" y="-1"/>
                <a:ext cx="9222380" cy="751298"/>
              </a:xfrm>
              <a:prstGeom prst="roundRect">
                <a:avLst>
                  <a:gd fmla="val 10000" name="adj"/>
                </a:avLst>
              </a:prstGeom>
              <a:solidFill>
                <a:schemeClr val="accent2"/>
              </a:solidFill>
              <a:ln cap="flat" cmpd="sng" w="12700">
                <a:solidFill>
                  <a:srgbClr val="FFFFF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9" name="Google Shape;149;p52"/>
              <p:cNvSpPr txBox="1"/>
              <p:nvPr/>
            </p:nvSpPr>
            <p:spPr>
              <a:xfrm>
                <a:off x="22005" y="141966"/>
                <a:ext cx="9178371" cy="467361"/>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0"/>
                  </a:spcBef>
                  <a:spcAft>
                    <a:spcPts val="0"/>
                  </a:spcAft>
                  <a:buClr>
                    <a:srgbClr val="FFFFFF"/>
                  </a:buClr>
                  <a:buSzPts val="2400"/>
                  <a:buFont typeface="Libre Franklin"/>
                  <a:buNone/>
                </a:pPr>
                <a:r>
                  <a:rPr b="0" i="0" lang="en-US" sz="2400" u="none" cap="none" strike="noStrike">
                    <a:solidFill>
                      <a:srgbClr val="FFFFFF"/>
                    </a:solidFill>
                    <a:latin typeface="Libre Franklin"/>
                    <a:ea typeface="Libre Franklin"/>
                    <a:cs typeface="Libre Franklin"/>
                    <a:sym typeface="Libre Franklin"/>
                  </a:rPr>
                  <a:t>LISC &amp; partners utilize data to identify neighborhoods</a:t>
                </a:r>
                <a:endParaRPr b="0" i="0" sz="1400" u="none" cap="none" strike="noStrike">
                  <a:solidFill>
                    <a:srgbClr val="000000"/>
                  </a:solidFill>
                  <a:latin typeface="Arial"/>
                  <a:ea typeface="Arial"/>
                  <a:cs typeface="Arial"/>
                  <a:sym typeface="Arial"/>
                </a:endParaRPr>
              </a:p>
            </p:txBody>
          </p:sp>
        </p:grpSp>
        <p:sp>
          <p:nvSpPr>
            <p:cNvPr id="150" name="Google Shape;150;p52"/>
            <p:cNvSpPr/>
            <p:nvPr/>
          </p:nvSpPr>
          <p:spPr>
            <a:xfrm rot="5400000">
              <a:off x="4321901" y="786113"/>
              <a:ext cx="578574" cy="338084"/>
            </a:xfrm>
            <a:prstGeom prst="rightArrow">
              <a:avLst>
                <a:gd fmla="val 60000" name="adj1"/>
                <a:gd fmla="val 50000" name="adj2"/>
              </a:avLst>
            </a:prstGeom>
            <a:solidFill>
              <a:schemeClr val="accent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2400"/>
                <a:buFont typeface="Libre Franklin"/>
                <a:buNone/>
              </a:pPr>
              <a:r>
                <a:t/>
              </a:r>
              <a:endParaRPr b="0" i="0" sz="2400" u="none" cap="none" strike="noStrike">
                <a:solidFill>
                  <a:srgbClr val="FFFFFF"/>
                </a:solidFill>
                <a:latin typeface="Libre Franklin"/>
                <a:ea typeface="Libre Franklin"/>
                <a:cs typeface="Libre Franklin"/>
                <a:sym typeface="Libre Franklin"/>
              </a:endParaRPr>
            </a:p>
          </p:txBody>
        </p:sp>
        <p:grpSp>
          <p:nvGrpSpPr>
            <p:cNvPr id="151" name="Google Shape;151;p52"/>
            <p:cNvGrpSpPr/>
            <p:nvPr/>
          </p:nvGrpSpPr>
          <p:grpSpPr>
            <a:xfrm>
              <a:off x="-1" y="1159012"/>
              <a:ext cx="9222382" cy="751299"/>
              <a:chOff x="0" y="-1"/>
              <a:chExt cx="9222380" cy="751298"/>
            </a:xfrm>
          </p:grpSpPr>
          <p:sp>
            <p:nvSpPr>
              <p:cNvPr id="152" name="Google Shape;152;p52"/>
              <p:cNvSpPr/>
              <p:nvPr/>
            </p:nvSpPr>
            <p:spPr>
              <a:xfrm>
                <a:off x="0" y="-1"/>
                <a:ext cx="9222380" cy="751298"/>
              </a:xfrm>
              <a:prstGeom prst="roundRect">
                <a:avLst>
                  <a:gd fmla="val 10000" name="adj"/>
                </a:avLst>
              </a:prstGeom>
              <a:solidFill>
                <a:schemeClr val="accent3"/>
              </a:solidFill>
              <a:ln cap="flat" cmpd="sng" w="12700">
                <a:solidFill>
                  <a:srgbClr val="FFFFF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3" name="Google Shape;153;p52"/>
              <p:cNvSpPr txBox="1"/>
              <p:nvPr/>
            </p:nvSpPr>
            <p:spPr>
              <a:xfrm>
                <a:off x="22005" y="141966"/>
                <a:ext cx="9178371" cy="467361"/>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0"/>
                  </a:spcBef>
                  <a:spcAft>
                    <a:spcPts val="0"/>
                  </a:spcAft>
                  <a:buClr>
                    <a:srgbClr val="FFFFFF"/>
                  </a:buClr>
                  <a:buSzPts val="2400"/>
                  <a:buFont typeface="Libre Franklin"/>
                  <a:buNone/>
                </a:pPr>
                <a:r>
                  <a:rPr b="0" i="0" lang="en-US" sz="2400" u="none" cap="none" strike="noStrike">
                    <a:solidFill>
                      <a:srgbClr val="FFFFFF"/>
                    </a:solidFill>
                    <a:latin typeface="Libre Franklin"/>
                    <a:ea typeface="Libre Franklin"/>
                    <a:cs typeface="Libre Franklin"/>
                    <a:sym typeface="Libre Franklin"/>
                  </a:rPr>
                  <a:t>Residents and partners design interventions</a:t>
                </a:r>
                <a:endParaRPr b="0" i="0" sz="1400" u="none" cap="none" strike="noStrike">
                  <a:solidFill>
                    <a:srgbClr val="000000"/>
                  </a:solidFill>
                  <a:latin typeface="Arial"/>
                  <a:ea typeface="Arial"/>
                  <a:cs typeface="Arial"/>
                  <a:sym typeface="Arial"/>
                </a:endParaRPr>
              </a:p>
            </p:txBody>
          </p:sp>
        </p:grpSp>
        <p:sp>
          <p:nvSpPr>
            <p:cNvPr id="154" name="Google Shape;154;p52"/>
            <p:cNvSpPr/>
            <p:nvPr/>
          </p:nvSpPr>
          <p:spPr>
            <a:xfrm rot="5400000">
              <a:off x="4367415" y="1913054"/>
              <a:ext cx="487549" cy="338084"/>
            </a:xfrm>
            <a:prstGeom prst="rightArrow">
              <a:avLst>
                <a:gd fmla="val 60000" name="adj1"/>
                <a:gd fmla="val 50000" name="adj2"/>
              </a:avLst>
            </a:prstGeom>
            <a:solidFill>
              <a:schemeClr val="accent3"/>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2400"/>
                <a:buFont typeface="Libre Franklin"/>
                <a:buNone/>
              </a:pPr>
              <a:r>
                <a:t/>
              </a:r>
              <a:endParaRPr b="0" i="0" sz="2400" u="none" cap="none" strike="noStrike">
                <a:solidFill>
                  <a:srgbClr val="FFFFFF"/>
                </a:solidFill>
                <a:latin typeface="Libre Franklin"/>
                <a:ea typeface="Libre Franklin"/>
                <a:cs typeface="Libre Franklin"/>
                <a:sym typeface="Libre Franklin"/>
              </a:endParaRPr>
            </a:p>
          </p:txBody>
        </p:sp>
        <p:grpSp>
          <p:nvGrpSpPr>
            <p:cNvPr id="155" name="Google Shape;155;p52"/>
            <p:cNvGrpSpPr/>
            <p:nvPr/>
          </p:nvGrpSpPr>
          <p:grpSpPr>
            <a:xfrm>
              <a:off x="-1" y="2253881"/>
              <a:ext cx="9222382" cy="751300"/>
              <a:chOff x="0" y="-1"/>
              <a:chExt cx="9222380" cy="751299"/>
            </a:xfrm>
          </p:grpSpPr>
          <p:sp>
            <p:nvSpPr>
              <p:cNvPr id="156" name="Google Shape;156;p52"/>
              <p:cNvSpPr/>
              <p:nvPr/>
            </p:nvSpPr>
            <p:spPr>
              <a:xfrm>
                <a:off x="0" y="-1"/>
                <a:ext cx="9222380" cy="751299"/>
              </a:xfrm>
              <a:prstGeom prst="roundRect">
                <a:avLst>
                  <a:gd fmla="val 10000" name="adj"/>
                </a:avLst>
              </a:prstGeom>
              <a:solidFill>
                <a:schemeClr val="accent4"/>
              </a:solidFill>
              <a:ln cap="flat" cmpd="sng" w="12700">
                <a:solidFill>
                  <a:srgbClr val="FFFFF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7" name="Google Shape;157;p52"/>
              <p:cNvSpPr txBox="1"/>
              <p:nvPr/>
            </p:nvSpPr>
            <p:spPr>
              <a:xfrm>
                <a:off x="22005" y="141966"/>
                <a:ext cx="9178371" cy="467361"/>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0"/>
                  </a:spcBef>
                  <a:spcAft>
                    <a:spcPts val="0"/>
                  </a:spcAft>
                  <a:buClr>
                    <a:srgbClr val="FFFFFF"/>
                  </a:buClr>
                  <a:buSzPts val="2400"/>
                  <a:buFont typeface="Libre Franklin"/>
                  <a:buNone/>
                </a:pPr>
                <a:r>
                  <a:rPr b="0" i="0" lang="en-US" sz="2400" u="none" cap="none" strike="noStrike">
                    <a:solidFill>
                      <a:srgbClr val="FFFFFF"/>
                    </a:solidFill>
                    <a:latin typeface="Libre Franklin"/>
                    <a:ea typeface="Libre Franklin"/>
                    <a:cs typeface="Libre Franklin"/>
                    <a:sym typeface="Libre Franklin"/>
                  </a:rPr>
                  <a:t>LISC provides resources to support interventions</a:t>
                </a:r>
                <a:endParaRPr b="0" i="0" sz="1400" u="none" cap="none" strike="noStrike">
                  <a:solidFill>
                    <a:srgbClr val="000000"/>
                  </a:solidFill>
                  <a:latin typeface="Arial"/>
                  <a:ea typeface="Arial"/>
                  <a:cs typeface="Arial"/>
                  <a:sym typeface="Arial"/>
                </a:endParaRPr>
              </a:p>
            </p:txBody>
          </p:sp>
        </p:grpSp>
        <p:sp>
          <p:nvSpPr>
            <p:cNvPr id="158" name="Google Shape;158;p52"/>
            <p:cNvSpPr/>
            <p:nvPr/>
          </p:nvSpPr>
          <p:spPr>
            <a:xfrm rot="5400000">
              <a:off x="4344657" y="3023959"/>
              <a:ext cx="533062" cy="338084"/>
            </a:xfrm>
            <a:prstGeom prst="rightArrow">
              <a:avLst>
                <a:gd fmla="val 60000" name="adj1"/>
                <a:gd fmla="val 50000" name="adj2"/>
              </a:avLst>
            </a:prstGeom>
            <a:solidFill>
              <a:schemeClr val="accent4"/>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2400"/>
                <a:buFont typeface="Libre Franklin"/>
                <a:buNone/>
              </a:pPr>
              <a:r>
                <a:t/>
              </a:r>
              <a:endParaRPr b="0" i="0" sz="2400" u="none" cap="none" strike="noStrike">
                <a:solidFill>
                  <a:srgbClr val="FFFFFF"/>
                </a:solidFill>
                <a:latin typeface="Libre Franklin"/>
                <a:ea typeface="Libre Franklin"/>
                <a:cs typeface="Libre Franklin"/>
                <a:sym typeface="Libre Franklin"/>
              </a:endParaRPr>
            </a:p>
          </p:txBody>
        </p:sp>
        <p:grpSp>
          <p:nvGrpSpPr>
            <p:cNvPr id="159" name="Google Shape;159;p52"/>
            <p:cNvGrpSpPr/>
            <p:nvPr/>
          </p:nvGrpSpPr>
          <p:grpSpPr>
            <a:xfrm>
              <a:off x="-1" y="3380823"/>
              <a:ext cx="9222382" cy="751300"/>
              <a:chOff x="0" y="-1"/>
              <a:chExt cx="9222380" cy="751298"/>
            </a:xfrm>
          </p:grpSpPr>
          <p:sp>
            <p:nvSpPr>
              <p:cNvPr id="160" name="Google Shape;160;p52"/>
              <p:cNvSpPr/>
              <p:nvPr/>
            </p:nvSpPr>
            <p:spPr>
              <a:xfrm>
                <a:off x="0" y="-1"/>
                <a:ext cx="9222380" cy="751298"/>
              </a:xfrm>
              <a:prstGeom prst="roundRect">
                <a:avLst>
                  <a:gd fmla="val 10000" name="adj"/>
                </a:avLst>
              </a:prstGeom>
              <a:solidFill>
                <a:schemeClr val="accent5"/>
              </a:solidFill>
              <a:ln cap="flat" cmpd="sng" w="12700">
                <a:solidFill>
                  <a:srgbClr val="FFFFF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 name="Google Shape;161;p52"/>
              <p:cNvSpPr txBox="1"/>
              <p:nvPr/>
            </p:nvSpPr>
            <p:spPr>
              <a:xfrm>
                <a:off x="22005" y="141966"/>
                <a:ext cx="9178371" cy="467361"/>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0"/>
                  </a:spcBef>
                  <a:spcAft>
                    <a:spcPts val="0"/>
                  </a:spcAft>
                  <a:buClr>
                    <a:srgbClr val="FFFFFF"/>
                  </a:buClr>
                  <a:buSzPts val="2400"/>
                  <a:buFont typeface="Libre Franklin"/>
                  <a:buNone/>
                </a:pPr>
                <a:r>
                  <a:rPr b="0" i="0" lang="en-US" sz="2400" u="none" cap="none" strike="noStrike">
                    <a:solidFill>
                      <a:srgbClr val="FFFFFF"/>
                    </a:solidFill>
                    <a:latin typeface="Libre Franklin"/>
                    <a:ea typeface="Libre Franklin"/>
                    <a:cs typeface="Libre Franklin"/>
                    <a:sym typeface="Libre Franklin"/>
                  </a:rPr>
                  <a:t>Ownership is preserved and equity gains accrued  </a:t>
                </a:r>
                <a:endParaRPr b="0" i="0" sz="1400" u="none" cap="none" strike="noStrike">
                  <a:solidFill>
                    <a:srgbClr val="000000"/>
                  </a:solidFill>
                  <a:latin typeface="Arial"/>
                  <a:ea typeface="Arial"/>
                  <a:cs typeface="Arial"/>
                  <a:sym typeface="Arial"/>
                </a:endParaRPr>
              </a:p>
            </p:txBody>
          </p:sp>
        </p:grpSp>
      </p:grpSp>
      <p:sp>
        <p:nvSpPr>
          <p:cNvPr id="162" name="Google Shape;162;p52"/>
          <p:cNvSpPr txBox="1"/>
          <p:nvPr>
            <p:ph type="title"/>
          </p:nvPr>
        </p:nvSpPr>
        <p:spPr>
          <a:xfrm>
            <a:off x="-54025" y="0"/>
            <a:ext cx="12300000" cy="1315800"/>
          </a:xfrm>
          <a:prstGeom prst="rect">
            <a:avLst/>
          </a:prstGeom>
          <a:solidFill>
            <a:srgbClr val="49A2DA"/>
          </a:solidFill>
          <a:ln>
            <a:noFill/>
          </a:ln>
        </p:spPr>
        <p:txBody>
          <a:bodyPr anchorCtr="0" anchor="ctr" bIns="45700" lIns="45700" spcFirstLastPara="1" rIns="45700" wrap="square" tIns="45700">
            <a:normAutofit/>
          </a:bodyPr>
          <a:lstStyle/>
          <a:p>
            <a:pPr indent="0" lvl="0" marL="0" marR="0" rtl="0" algn="ctr">
              <a:lnSpc>
                <a:spcPct val="90000"/>
              </a:lnSpc>
              <a:spcBef>
                <a:spcPts val="0"/>
              </a:spcBef>
              <a:spcAft>
                <a:spcPts val="0"/>
              </a:spcAft>
              <a:buClr>
                <a:srgbClr val="FFFFFF"/>
              </a:buClr>
              <a:buSzPts val="6600"/>
              <a:buFont typeface="Libre Franklin Medium"/>
              <a:buNone/>
            </a:pPr>
            <a:r>
              <a:rPr lang="en-US" sz="6000">
                <a:solidFill>
                  <a:srgbClr val="FFFFFF"/>
                </a:solidFill>
                <a:latin typeface="Libre Franklin Medium"/>
                <a:ea typeface="Libre Franklin Medium"/>
                <a:cs typeface="Libre Franklin Medium"/>
                <a:sym typeface="Libre Franklin Medium"/>
              </a:rPr>
              <a:t>Our Strategic Approach</a:t>
            </a:r>
            <a:endParaRPr sz="6000"/>
          </a:p>
        </p:txBody>
      </p:sp>
      <p:sp>
        <p:nvSpPr>
          <p:cNvPr id="163" name="Google Shape;163;p52"/>
          <p:cNvSpPr txBox="1"/>
          <p:nvPr>
            <p:ph idx="4294967295" type="sldNum"/>
          </p:nvPr>
        </p:nvSpPr>
        <p:spPr>
          <a:xfrm>
            <a:off x="11629618" y="6393893"/>
            <a:ext cx="181380" cy="248304"/>
          </a:xfrm>
          <a:prstGeom prst="rect">
            <a:avLst/>
          </a:prstGeom>
          <a:noFill/>
          <a:ln>
            <a:noFill/>
          </a:ln>
        </p:spPr>
        <p:txBody>
          <a:bodyPr anchorCtr="0" anchor="ctr" bIns="45700" lIns="45700" spcFirstLastPara="1" rIns="45700" wrap="square" tIns="45700">
            <a:spAutoFit/>
          </a:bodyPr>
          <a:lstStyle/>
          <a:p>
            <a:pPr indent="0" lvl="0" marL="0" marR="0" rtl="0" algn="r">
              <a:lnSpc>
                <a:spcPct val="100000"/>
              </a:lnSpc>
              <a:spcBef>
                <a:spcPts val="0"/>
              </a:spcBef>
              <a:spcAft>
                <a:spcPts val="0"/>
              </a:spcAft>
              <a:buClr>
                <a:srgbClr val="2EB1D1"/>
              </a:buClr>
              <a:buSzPts val="1200"/>
              <a:buFont typeface="Calibri"/>
              <a:buNone/>
            </a:pPr>
            <a:fld id="{00000000-1234-1234-1234-123412341234}" type="slidenum">
              <a:rPr lang="en-US">
                <a:solidFill>
                  <a:srgbClr val="2EB1D1"/>
                </a:solidFill>
              </a:rPr>
              <a:t>‹#›</a:t>
            </a:fld>
            <a:endParaRPr/>
          </a:p>
        </p:txBody>
      </p:sp>
      <p:grpSp>
        <p:nvGrpSpPr>
          <p:cNvPr id="164" name="Google Shape;164;p52"/>
          <p:cNvGrpSpPr/>
          <p:nvPr/>
        </p:nvGrpSpPr>
        <p:grpSpPr>
          <a:xfrm>
            <a:off x="1012581" y="3030305"/>
            <a:ext cx="739948" cy="687708"/>
            <a:chOff x="0" y="-3"/>
            <a:chExt cx="739946" cy="687706"/>
          </a:xfrm>
        </p:grpSpPr>
        <p:grpSp>
          <p:nvGrpSpPr>
            <p:cNvPr id="165" name="Google Shape;165;p52"/>
            <p:cNvGrpSpPr/>
            <p:nvPr/>
          </p:nvGrpSpPr>
          <p:grpSpPr>
            <a:xfrm>
              <a:off x="435142" y="345113"/>
              <a:ext cx="304804" cy="323917"/>
              <a:chOff x="0" y="-2"/>
              <a:chExt cx="304802" cy="323915"/>
            </a:xfrm>
          </p:grpSpPr>
          <p:sp>
            <p:nvSpPr>
              <p:cNvPr id="166" name="Google Shape;166;p52"/>
              <p:cNvSpPr/>
              <p:nvPr/>
            </p:nvSpPr>
            <p:spPr>
              <a:xfrm>
                <a:off x="0" y="-2"/>
                <a:ext cx="304802" cy="323915"/>
              </a:xfrm>
              <a:custGeom>
                <a:rect b="b" l="l" r="r" t="t"/>
                <a:pathLst>
                  <a:path extrusionOk="0" h="21600" w="21600">
                    <a:moveTo>
                      <a:pt x="0" y="5081"/>
                    </a:moveTo>
                    <a:lnTo>
                      <a:pt x="5400" y="0"/>
                    </a:lnTo>
                    <a:lnTo>
                      <a:pt x="21600" y="0"/>
                    </a:lnTo>
                    <a:lnTo>
                      <a:pt x="21600" y="16519"/>
                    </a:lnTo>
                    <a:lnTo>
                      <a:pt x="16200" y="21600"/>
                    </a:lnTo>
                    <a:lnTo>
                      <a:pt x="0" y="21600"/>
                    </a:lnTo>
                    <a:close/>
                  </a:path>
                </a:pathLst>
              </a:custGeom>
              <a:solidFill>
                <a:schemeClr val="accent3"/>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7" name="Google Shape;167;p52"/>
              <p:cNvSpPr/>
              <p:nvPr/>
            </p:nvSpPr>
            <p:spPr>
              <a:xfrm>
                <a:off x="228601" y="-2"/>
                <a:ext cx="76201" cy="323915"/>
              </a:xfrm>
              <a:custGeom>
                <a:rect b="b" l="l" r="r" t="t"/>
                <a:pathLst>
                  <a:path extrusionOk="0" h="21600" w="21600">
                    <a:moveTo>
                      <a:pt x="0" y="5081"/>
                    </a:moveTo>
                    <a:lnTo>
                      <a:pt x="21600" y="0"/>
                    </a:lnTo>
                    <a:lnTo>
                      <a:pt x="21600" y="16519"/>
                    </a:lnTo>
                    <a:lnTo>
                      <a:pt x="0" y="21600"/>
                    </a:lnTo>
                    <a:close/>
                  </a:path>
                </a:pathLst>
              </a:custGeom>
              <a:solidFill>
                <a:srgbClr val="000000">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8" name="Google Shape;168;p52"/>
              <p:cNvSpPr/>
              <p:nvPr/>
            </p:nvSpPr>
            <p:spPr>
              <a:xfrm>
                <a:off x="0" y="-2"/>
                <a:ext cx="304802" cy="76203"/>
              </a:xfrm>
              <a:custGeom>
                <a:rect b="b" l="l" r="r" t="t"/>
                <a:pathLst>
                  <a:path extrusionOk="0" h="21600" w="21600">
                    <a:moveTo>
                      <a:pt x="0" y="21600"/>
                    </a:moveTo>
                    <a:lnTo>
                      <a:pt x="5400" y="0"/>
                    </a:lnTo>
                    <a:lnTo>
                      <a:pt x="21600" y="0"/>
                    </a:lnTo>
                    <a:lnTo>
                      <a:pt x="16200" y="21600"/>
                    </a:lnTo>
                    <a:close/>
                  </a:path>
                </a:pathLst>
              </a:custGeom>
              <a:solidFill>
                <a:srgbClr val="FFFFFF">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9" name="Google Shape;169;p52"/>
              <p:cNvSpPr/>
              <p:nvPr/>
            </p:nvSpPr>
            <p:spPr>
              <a:xfrm>
                <a:off x="0" y="-2"/>
                <a:ext cx="304802" cy="323915"/>
              </a:xfrm>
              <a:custGeom>
                <a:rect b="b" l="l" r="r" t="t"/>
                <a:pathLst>
                  <a:path extrusionOk="0" h="21600" w="21600">
                    <a:moveTo>
                      <a:pt x="0" y="5081"/>
                    </a:moveTo>
                    <a:lnTo>
                      <a:pt x="5400" y="0"/>
                    </a:lnTo>
                    <a:lnTo>
                      <a:pt x="21600" y="0"/>
                    </a:lnTo>
                    <a:lnTo>
                      <a:pt x="21600" y="16519"/>
                    </a:lnTo>
                    <a:lnTo>
                      <a:pt x="16200" y="21600"/>
                    </a:lnTo>
                    <a:lnTo>
                      <a:pt x="0" y="21600"/>
                    </a:lnTo>
                    <a:close/>
                    <a:moveTo>
                      <a:pt x="0" y="5081"/>
                    </a:moveTo>
                    <a:lnTo>
                      <a:pt x="16200" y="5081"/>
                    </a:lnTo>
                    <a:lnTo>
                      <a:pt x="21600" y="0"/>
                    </a:lnTo>
                    <a:moveTo>
                      <a:pt x="16200" y="5081"/>
                    </a:moveTo>
                    <a:lnTo>
                      <a:pt x="16200" y="21600"/>
                    </a:lnTo>
                  </a:path>
                </a:pathLst>
              </a:custGeom>
              <a:noFill/>
              <a:ln cap="flat" cmpd="sng" w="12700">
                <a:solidFill>
                  <a:schemeClr val="accent3"/>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70" name="Google Shape;170;p52"/>
            <p:cNvGrpSpPr/>
            <p:nvPr/>
          </p:nvGrpSpPr>
          <p:grpSpPr>
            <a:xfrm>
              <a:off x="0" y="396452"/>
              <a:ext cx="304804" cy="291251"/>
              <a:chOff x="0" y="-1"/>
              <a:chExt cx="304803" cy="291250"/>
            </a:xfrm>
          </p:grpSpPr>
          <p:sp>
            <p:nvSpPr>
              <p:cNvPr id="171" name="Google Shape;171;p52"/>
              <p:cNvSpPr/>
              <p:nvPr/>
            </p:nvSpPr>
            <p:spPr>
              <a:xfrm>
                <a:off x="0" y="-1"/>
                <a:ext cx="304802" cy="291250"/>
              </a:xfrm>
              <a:custGeom>
                <a:rect b="b" l="l" r="r" t="t"/>
                <a:pathLst>
                  <a:path extrusionOk="0" h="21600" w="21600">
                    <a:moveTo>
                      <a:pt x="0" y="5400"/>
                    </a:moveTo>
                    <a:lnTo>
                      <a:pt x="5160" y="0"/>
                    </a:lnTo>
                    <a:lnTo>
                      <a:pt x="21600" y="0"/>
                    </a:lnTo>
                    <a:lnTo>
                      <a:pt x="21600" y="16200"/>
                    </a:lnTo>
                    <a:lnTo>
                      <a:pt x="16440" y="21600"/>
                    </a:lnTo>
                    <a:lnTo>
                      <a:pt x="0" y="21600"/>
                    </a:lnTo>
                    <a:close/>
                  </a:path>
                </a:pathLst>
              </a:custGeom>
              <a:solidFill>
                <a:schemeClr val="accent3"/>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2" name="Google Shape;172;p52"/>
              <p:cNvSpPr/>
              <p:nvPr/>
            </p:nvSpPr>
            <p:spPr>
              <a:xfrm>
                <a:off x="231990" y="-1"/>
                <a:ext cx="72813" cy="291250"/>
              </a:xfrm>
              <a:custGeom>
                <a:rect b="b" l="l" r="r" t="t"/>
                <a:pathLst>
                  <a:path extrusionOk="0" h="21600" w="21600">
                    <a:moveTo>
                      <a:pt x="0" y="5400"/>
                    </a:moveTo>
                    <a:lnTo>
                      <a:pt x="21600" y="0"/>
                    </a:lnTo>
                    <a:lnTo>
                      <a:pt x="21600" y="16200"/>
                    </a:lnTo>
                    <a:lnTo>
                      <a:pt x="0" y="21600"/>
                    </a:lnTo>
                    <a:close/>
                  </a:path>
                </a:pathLst>
              </a:custGeom>
              <a:solidFill>
                <a:srgbClr val="000000">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3" name="Google Shape;173;p52"/>
              <p:cNvSpPr/>
              <p:nvPr/>
            </p:nvSpPr>
            <p:spPr>
              <a:xfrm>
                <a:off x="0" y="-1"/>
                <a:ext cx="304802" cy="72814"/>
              </a:xfrm>
              <a:custGeom>
                <a:rect b="b" l="l" r="r" t="t"/>
                <a:pathLst>
                  <a:path extrusionOk="0" h="21600" w="21600">
                    <a:moveTo>
                      <a:pt x="0" y="21600"/>
                    </a:moveTo>
                    <a:lnTo>
                      <a:pt x="5160" y="0"/>
                    </a:lnTo>
                    <a:lnTo>
                      <a:pt x="21600" y="0"/>
                    </a:lnTo>
                    <a:lnTo>
                      <a:pt x="16440" y="21600"/>
                    </a:lnTo>
                    <a:close/>
                  </a:path>
                </a:pathLst>
              </a:custGeom>
              <a:solidFill>
                <a:srgbClr val="FFFFFF">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4" name="Google Shape;174;p52"/>
              <p:cNvSpPr/>
              <p:nvPr/>
            </p:nvSpPr>
            <p:spPr>
              <a:xfrm>
                <a:off x="0" y="-1"/>
                <a:ext cx="304802" cy="291250"/>
              </a:xfrm>
              <a:custGeom>
                <a:rect b="b" l="l" r="r" t="t"/>
                <a:pathLst>
                  <a:path extrusionOk="0" h="21600" w="21600">
                    <a:moveTo>
                      <a:pt x="0" y="5400"/>
                    </a:moveTo>
                    <a:lnTo>
                      <a:pt x="5160" y="0"/>
                    </a:lnTo>
                    <a:lnTo>
                      <a:pt x="21600" y="0"/>
                    </a:lnTo>
                    <a:lnTo>
                      <a:pt x="21600" y="16200"/>
                    </a:lnTo>
                    <a:lnTo>
                      <a:pt x="16440" y="21600"/>
                    </a:lnTo>
                    <a:lnTo>
                      <a:pt x="0" y="21600"/>
                    </a:lnTo>
                    <a:close/>
                    <a:moveTo>
                      <a:pt x="0" y="5400"/>
                    </a:moveTo>
                    <a:lnTo>
                      <a:pt x="16440" y="5400"/>
                    </a:lnTo>
                    <a:lnTo>
                      <a:pt x="21600" y="0"/>
                    </a:lnTo>
                    <a:moveTo>
                      <a:pt x="16440" y="5400"/>
                    </a:moveTo>
                    <a:lnTo>
                      <a:pt x="16440" y="21600"/>
                    </a:lnTo>
                  </a:path>
                </a:pathLst>
              </a:custGeom>
              <a:noFill/>
              <a:ln cap="flat" cmpd="sng" w="12700">
                <a:solidFill>
                  <a:schemeClr val="accent3"/>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175" name="Google Shape;175;p52"/>
            <p:cNvGrpSpPr/>
            <p:nvPr/>
          </p:nvGrpSpPr>
          <p:grpSpPr>
            <a:xfrm>
              <a:off x="139362" y="-3"/>
              <a:ext cx="482272" cy="474532"/>
              <a:chOff x="-1" y="-2"/>
              <a:chExt cx="482271" cy="474530"/>
            </a:xfrm>
          </p:grpSpPr>
          <p:sp>
            <p:nvSpPr>
              <p:cNvPr id="176" name="Google Shape;176;p52"/>
              <p:cNvSpPr/>
              <p:nvPr/>
            </p:nvSpPr>
            <p:spPr>
              <a:xfrm>
                <a:off x="-1" y="-1"/>
                <a:ext cx="482271" cy="474529"/>
              </a:xfrm>
              <a:custGeom>
                <a:rect b="b" l="l" r="r" t="t"/>
                <a:pathLst>
                  <a:path extrusionOk="0" h="21600" w="21600">
                    <a:moveTo>
                      <a:pt x="0" y="5400"/>
                    </a:moveTo>
                    <a:lnTo>
                      <a:pt x="5313" y="0"/>
                    </a:lnTo>
                    <a:lnTo>
                      <a:pt x="21600" y="0"/>
                    </a:lnTo>
                    <a:lnTo>
                      <a:pt x="21600" y="16200"/>
                    </a:lnTo>
                    <a:lnTo>
                      <a:pt x="16287" y="21600"/>
                    </a:lnTo>
                    <a:lnTo>
                      <a:pt x="0" y="21600"/>
                    </a:lnTo>
                    <a:close/>
                  </a:path>
                </a:pathLst>
              </a:custGeom>
              <a:solidFill>
                <a:schemeClr val="accent3"/>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7" name="Google Shape;177;p52"/>
              <p:cNvSpPr/>
              <p:nvPr/>
            </p:nvSpPr>
            <p:spPr>
              <a:xfrm>
                <a:off x="363635" y="-1"/>
                <a:ext cx="118634" cy="474529"/>
              </a:xfrm>
              <a:custGeom>
                <a:rect b="b" l="l" r="r" t="t"/>
                <a:pathLst>
                  <a:path extrusionOk="0" h="21600" w="21600">
                    <a:moveTo>
                      <a:pt x="0" y="5400"/>
                    </a:moveTo>
                    <a:lnTo>
                      <a:pt x="21600" y="0"/>
                    </a:lnTo>
                    <a:lnTo>
                      <a:pt x="21600" y="16200"/>
                    </a:lnTo>
                    <a:lnTo>
                      <a:pt x="0" y="21600"/>
                    </a:lnTo>
                    <a:close/>
                  </a:path>
                </a:pathLst>
              </a:custGeom>
              <a:solidFill>
                <a:srgbClr val="000000">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8" name="Google Shape;178;p52"/>
              <p:cNvSpPr/>
              <p:nvPr/>
            </p:nvSpPr>
            <p:spPr>
              <a:xfrm>
                <a:off x="-1" y="-2"/>
                <a:ext cx="482271" cy="118634"/>
              </a:xfrm>
              <a:custGeom>
                <a:rect b="b" l="l" r="r" t="t"/>
                <a:pathLst>
                  <a:path extrusionOk="0" h="21600" w="21600">
                    <a:moveTo>
                      <a:pt x="0" y="21600"/>
                    </a:moveTo>
                    <a:lnTo>
                      <a:pt x="5313" y="0"/>
                    </a:lnTo>
                    <a:lnTo>
                      <a:pt x="21600" y="0"/>
                    </a:lnTo>
                    <a:lnTo>
                      <a:pt x="16287" y="21600"/>
                    </a:lnTo>
                    <a:close/>
                  </a:path>
                </a:pathLst>
              </a:custGeom>
              <a:solidFill>
                <a:srgbClr val="FFFFFF">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9" name="Google Shape;179;p52"/>
              <p:cNvSpPr/>
              <p:nvPr/>
            </p:nvSpPr>
            <p:spPr>
              <a:xfrm>
                <a:off x="-1" y="-1"/>
                <a:ext cx="482271" cy="474529"/>
              </a:xfrm>
              <a:custGeom>
                <a:rect b="b" l="l" r="r" t="t"/>
                <a:pathLst>
                  <a:path extrusionOk="0" h="21600" w="21600">
                    <a:moveTo>
                      <a:pt x="0" y="5400"/>
                    </a:moveTo>
                    <a:lnTo>
                      <a:pt x="5313" y="0"/>
                    </a:lnTo>
                    <a:lnTo>
                      <a:pt x="21600" y="0"/>
                    </a:lnTo>
                    <a:lnTo>
                      <a:pt x="21600" y="16200"/>
                    </a:lnTo>
                    <a:lnTo>
                      <a:pt x="16287" y="21600"/>
                    </a:lnTo>
                    <a:lnTo>
                      <a:pt x="0" y="21600"/>
                    </a:lnTo>
                    <a:close/>
                    <a:moveTo>
                      <a:pt x="0" y="5400"/>
                    </a:moveTo>
                    <a:lnTo>
                      <a:pt x="16287" y="5400"/>
                    </a:lnTo>
                    <a:lnTo>
                      <a:pt x="21600" y="0"/>
                    </a:lnTo>
                    <a:moveTo>
                      <a:pt x="16287" y="5400"/>
                    </a:moveTo>
                    <a:lnTo>
                      <a:pt x="16287" y="21600"/>
                    </a:lnTo>
                  </a:path>
                </a:pathLst>
              </a:custGeom>
              <a:noFill/>
              <a:ln cap="flat" cmpd="sng" w="12700">
                <a:solidFill>
                  <a:schemeClr val="accent3"/>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sp>
        <p:nvSpPr>
          <p:cNvPr id="180" name="Google Shape;180;p52"/>
          <p:cNvSpPr txBox="1"/>
          <p:nvPr/>
        </p:nvSpPr>
        <p:spPr>
          <a:xfrm>
            <a:off x="1209787" y="4008162"/>
            <a:ext cx="353729" cy="70619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accent4"/>
              </a:buClr>
              <a:buSzPts val="4800"/>
              <a:buFont typeface="Calibri"/>
              <a:buNone/>
            </a:pPr>
            <a:r>
              <a:rPr b="1" i="0" lang="en-US" sz="4800" u="none" cap="none" strike="noStrike">
                <a:solidFill>
                  <a:schemeClr val="accent4"/>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nvGrpSpPr>
          <p:cNvPr id="181" name="Google Shape;181;p52"/>
          <p:cNvGrpSpPr/>
          <p:nvPr/>
        </p:nvGrpSpPr>
        <p:grpSpPr>
          <a:xfrm>
            <a:off x="957134" y="5145348"/>
            <a:ext cx="871890" cy="796907"/>
            <a:chOff x="-2" y="-1"/>
            <a:chExt cx="871888" cy="796906"/>
          </a:xfrm>
        </p:grpSpPr>
        <p:sp>
          <p:nvSpPr>
            <p:cNvPr id="182" name="Google Shape;182;p52"/>
            <p:cNvSpPr/>
            <p:nvPr/>
          </p:nvSpPr>
          <p:spPr>
            <a:xfrm>
              <a:off x="-2" y="-1"/>
              <a:ext cx="871887" cy="796906"/>
            </a:xfrm>
            <a:prstGeom prst="rect">
              <a:avLst/>
            </a:prstGeom>
            <a:solidFill>
              <a:schemeClr val="accent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3" name="Google Shape;183;p52"/>
            <p:cNvSpPr/>
            <p:nvPr/>
          </p:nvSpPr>
          <p:spPr>
            <a:xfrm>
              <a:off x="211813" y="136967"/>
              <a:ext cx="448259" cy="560325"/>
            </a:xfrm>
            <a:custGeom>
              <a:rect b="b" l="l" r="r" t="t"/>
              <a:pathLst>
                <a:path extrusionOk="0" h="21600" w="2160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4" name="Google Shape;184;p52"/>
            <p:cNvSpPr/>
            <p:nvPr/>
          </p:nvSpPr>
          <p:spPr>
            <a:xfrm>
              <a:off x="137103" y="99612"/>
              <a:ext cx="597678" cy="597680"/>
            </a:xfrm>
            <a:custGeom>
              <a:rect b="b" l="l" r="r" t="t"/>
              <a:pathLst>
                <a:path extrusionOk="0" h="21600" w="2160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5" name="Google Shape;185;p52"/>
            <p:cNvSpPr/>
            <p:nvPr/>
          </p:nvSpPr>
          <p:spPr>
            <a:xfrm>
              <a:off x="-2" y="-1"/>
              <a:ext cx="871888" cy="796905"/>
            </a:xfrm>
            <a:custGeom>
              <a:rect b="b" l="l" r="r" t="t"/>
              <a:pathLst>
                <a:path extrusionOk="0" h="21600" w="21600">
                  <a:moveTo>
                    <a:pt x="10800" y="2700"/>
                  </a:moveTo>
                  <a:lnTo>
                    <a:pt x="13576" y="5737"/>
                  </a:lnTo>
                  <a:lnTo>
                    <a:pt x="13576" y="3713"/>
                  </a:lnTo>
                  <a:lnTo>
                    <a:pt x="15427" y="3713"/>
                  </a:lnTo>
                  <a:lnTo>
                    <a:pt x="15427" y="7763"/>
                  </a:lnTo>
                  <a:lnTo>
                    <a:pt x="18203" y="10800"/>
                  </a:lnTo>
                  <a:lnTo>
                    <a:pt x="16353" y="10800"/>
                  </a:lnTo>
                  <a:lnTo>
                    <a:pt x="16353" y="18900"/>
                  </a:lnTo>
                  <a:lnTo>
                    <a:pt x="5247" y="18900"/>
                  </a:lnTo>
                  <a:lnTo>
                    <a:pt x="5247" y="10800"/>
                  </a:lnTo>
                  <a:lnTo>
                    <a:pt x="3397" y="10800"/>
                  </a:lnTo>
                  <a:close/>
                  <a:moveTo>
                    <a:pt x="13576" y="5737"/>
                  </a:moveTo>
                  <a:lnTo>
                    <a:pt x="15427" y="7763"/>
                  </a:lnTo>
                  <a:moveTo>
                    <a:pt x="16353" y="10800"/>
                  </a:moveTo>
                  <a:lnTo>
                    <a:pt x="5247" y="10800"/>
                  </a:lnTo>
                  <a:moveTo>
                    <a:pt x="9875" y="18900"/>
                  </a:moveTo>
                  <a:lnTo>
                    <a:pt x="9875" y="14850"/>
                  </a:lnTo>
                  <a:lnTo>
                    <a:pt x="11725" y="14850"/>
                  </a:lnTo>
                  <a:lnTo>
                    <a:pt x="11725" y="18900"/>
                  </a:lnTo>
                  <a:moveTo>
                    <a:pt x="0" y="0"/>
                  </a:moveTo>
                  <a:lnTo>
                    <a:pt x="21600" y="0"/>
                  </a:lnTo>
                  <a:lnTo>
                    <a:pt x="21600" y="21600"/>
                  </a:lnTo>
                  <a:lnTo>
                    <a:pt x="0" y="21600"/>
                  </a:lnTo>
                  <a:close/>
                </a:path>
              </a:pathLst>
            </a:custGeom>
            <a:noFill/>
            <a:ln cap="flat" cmpd="sng" w="12700">
              <a:solidFill>
                <a:srgbClr val="FFFFFF"/>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186" name="Google Shape;186;p52"/>
          <p:cNvSpPr/>
          <p:nvPr/>
        </p:nvSpPr>
        <p:spPr>
          <a:xfrm>
            <a:off x="219960" y="1701237"/>
            <a:ext cx="1644445" cy="432621"/>
          </a:xfrm>
          <a:prstGeom prst="rect">
            <a:avLst/>
          </a:prstGeom>
          <a:solidFill>
            <a:srgbClr val="FFFFFF"/>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7" name="Google Shape;187;p52"/>
          <p:cNvSpPr/>
          <p:nvPr/>
        </p:nvSpPr>
        <p:spPr>
          <a:xfrm>
            <a:off x="1077752" y="1870397"/>
            <a:ext cx="609602" cy="609602"/>
          </a:xfrm>
          <a:prstGeom prst="star5">
            <a:avLst>
              <a:gd fmla="val 19098" name="adj"/>
              <a:gd fmla="val 105146" name="hf"/>
              <a:gd fmla="val 110557" name="vf"/>
            </a:avLst>
          </a:prstGeom>
          <a:solidFill>
            <a:schemeClr val="accent2"/>
          </a:solidFill>
          <a:ln cap="flat" cmpd="sng" w="12700">
            <a:solidFill>
              <a:schemeClr val="accent2"/>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53"/>
          <p:cNvSpPr txBox="1"/>
          <p:nvPr>
            <p:ph idx="2" type="body"/>
          </p:nvPr>
        </p:nvSpPr>
        <p:spPr>
          <a:xfrm>
            <a:off x="1000418" y="2436360"/>
            <a:ext cx="3000828" cy="3697689"/>
          </a:xfrm>
          <a:prstGeom prst="rect">
            <a:avLst/>
          </a:prstGeom>
          <a:noFill/>
          <a:ln>
            <a:noFill/>
          </a:ln>
        </p:spPr>
        <p:txBody>
          <a:bodyPr anchorCtr="0" anchor="t" bIns="45700" lIns="45700" spcFirstLastPara="1" rIns="45700" wrap="square" tIns="45700">
            <a:normAutofit/>
          </a:bodyPr>
          <a:lstStyle/>
          <a:p>
            <a:pPr indent="-342900" lvl="0" marL="342900" rtl="0" algn="l">
              <a:lnSpc>
                <a:spcPct val="90000"/>
              </a:lnSpc>
              <a:spcBef>
                <a:spcPts val="1000"/>
              </a:spcBef>
              <a:spcAft>
                <a:spcPts val="0"/>
              </a:spcAft>
              <a:buSzPts val="2800"/>
              <a:buFont typeface="Arial"/>
              <a:buChar char="•"/>
            </a:pPr>
            <a:r>
              <a:rPr lang="en-US" sz="2000">
                <a:latin typeface="Libre Franklin"/>
                <a:ea typeface="Libre Franklin"/>
                <a:cs typeface="Libre Franklin"/>
                <a:sym typeface="Libre Franklin"/>
              </a:rPr>
              <a:t>Pop. </a:t>
            </a:r>
            <a:r>
              <a:rPr lang="en-US" sz="2000">
                <a:solidFill>
                  <a:srgbClr val="FF0000"/>
                </a:solidFill>
                <a:latin typeface="Libre Franklin"/>
                <a:ea typeface="Libre Franklin"/>
                <a:cs typeface="Libre Franklin"/>
                <a:sym typeface="Libre Franklin"/>
              </a:rPr>
              <a:t>949K</a:t>
            </a:r>
            <a:r>
              <a:rPr lang="en-US" sz="2000">
                <a:latin typeface="Libre Franklin"/>
                <a:ea typeface="Libre Franklin"/>
                <a:cs typeface="Libre Franklin"/>
                <a:sym typeface="Libre Franklin"/>
              </a:rPr>
              <a:t>, net increase of 3.06% over past 24 months </a:t>
            </a:r>
            <a:endParaRPr/>
          </a:p>
          <a:p>
            <a:pPr indent="-165100" lvl="0" marL="342900" rtl="0" algn="l">
              <a:lnSpc>
                <a:spcPct val="90000"/>
              </a:lnSpc>
              <a:spcBef>
                <a:spcPts val="1000"/>
              </a:spcBef>
              <a:spcAft>
                <a:spcPts val="0"/>
              </a:spcAft>
              <a:buSzPts val="2800"/>
              <a:buFont typeface="Arial"/>
              <a:buNone/>
            </a:pPr>
            <a:r>
              <a:t/>
            </a:r>
            <a:endParaRPr sz="2000">
              <a:latin typeface="Libre Franklin"/>
              <a:ea typeface="Libre Franklin"/>
              <a:cs typeface="Libre Franklin"/>
              <a:sym typeface="Libre Franklin"/>
            </a:endParaRPr>
          </a:p>
          <a:p>
            <a:pPr indent="-342900" lvl="0" marL="342900" rtl="0" algn="l">
              <a:lnSpc>
                <a:spcPct val="90000"/>
              </a:lnSpc>
              <a:spcBef>
                <a:spcPts val="1000"/>
              </a:spcBef>
              <a:spcAft>
                <a:spcPts val="0"/>
              </a:spcAft>
              <a:buSzPts val="2800"/>
              <a:buFont typeface="Arial"/>
              <a:buChar char="•"/>
            </a:pPr>
            <a:r>
              <a:rPr lang="en-US" sz="2000">
                <a:solidFill>
                  <a:srgbClr val="FF0000"/>
                </a:solidFill>
                <a:latin typeface="Libre Franklin"/>
                <a:ea typeface="Libre Franklin"/>
                <a:cs typeface="Libre Franklin"/>
                <a:sym typeface="Libre Franklin"/>
              </a:rPr>
              <a:t>33% </a:t>
            </a:r>
            <a:r>
              <a:rPr lang="en-US" sz="2000">
                <a:latin typeface="Libre Franklin"/>
                <a:ea typeface="Libre Franklin"/>
                <a:cs typeface="Libre Franklin"/>
                <a:sym typeface="Libre Franklin"/>
              </a:rPr>
              <a:t> Americans have a will </a:t>
            </a:r>
            <a:endParaRPr/>
          </a:p>
          <a:p>
            <a:pPr indent="-165100" lvl="0" marL="342900" rtl="0" algn="l">
              <a:lnSpc>
                <a:spcPct val="90000"/>
              </a:lnSpc>
              <a:spcBef>
                <a:spcPts val="1000"/>
              </a:spcBef>
              <a:spcAft>
                <a:spcPts val="0"/>
              </a:spcAft>
              <a:buSzPts val="2800"/>
              <a:buFont typeface="Arial"/>
              <a:buNone/>
            </a:pPr>
            <a:r>
              <a:t/>
            </a:r>
            <a:endParaRPr sz="2000">
              <a:latin typeface="Libre Franklin"/>
              <a:ea typeface="Libre Franklin"/>
              <a:cs typeface="Libre Franklin"/>
              <a:sym typeface="Libre Franklin"/>
            </a:endParaRPr>
          </a:p>
          <a:p>
            <a:pPr indent="-342900" lvl="0" marL="342900" rtl="0" algn="l">
              <a:lnSpc>
                <a:spcPct val="90000"/>
              </a:lnSpc>
              <a:spcBef>
                <a:spcPts val="1000"/>
              </a:spcBef>
              <a:spcAft>
                <a:spcPts val="0"/>
              </a:spcAft>
              <a:buSzPts val="2800"/>
              <a:buFont typeface="Arial"/>
              <a:buChar char="•"/>
            </a:pPr>
            <a:r>
              <a:rPr lang="en-US" sz="2000">
                <a:solidFill>
                  <a:srgbClr val="FF0000"/>
                </a:solidFill>
                <a:latin typeface="Libre Franklin"/>
                <a:ea typeface="Libre Franklin"/>
                <a:cs typeface="Libre Franklin"/>
                <a:sym typeface="Libre Franklin"/>
              </a:rPr>
              <a:t>50%</a:t>
            </a:r>
            <a:r>
              <a:rPr lang="en-US" sz="2000">
                <a:latin typeface="Libre Franklin"/>
                <a:ea typeface="Libre Franklin"/>
                <a:cs typeface="Libre Franklin"/>
                <a:sym typeface="Libre Franklin"/>
              </a:rPr>
              <a:t> increase in wills among Millennials since COVID </a:t>
            </a:r>
            <a:endParaRPr/>
          </a:p>
        </p:txBody>
      </p:sp>
      <p:sp>
        <p:nvSpPr>
          <p:cNvPr id="193" name="Google Shape;193;p53"/>
          <p:cNvSpPr txBox="1"/>
          <p:nvPr>
            <p:ph idx="3" type="body"/>
          </p:nvPr>
        </p:nvSpPr>
        <p:spPr>
          <a:xfrm>
            <a:off x="1000418" y="1550792"/>
            <a:ext cx="3490899" cy="914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2800"/>
              <a:buNone/>
            </a:pPr>
            <a:r>
              <a:rPr lang="en-US" sz="2800"/>
              <a:t>Jacksonville Key Facts </a:t>
            </a:r>
            <a:endParaRPr/>
          </a:p>
        </p:txBody>
      </p:sp>
      <p:pic>
        <p:nvPicPr>
          <p:cNvPr descr="Duval County, Florida - Wikipedia" id="194" name="Google Shape;194;p53"/>
          <p:cNvPicPr preferRelativeResize="0"/>
          <p:nvPr>
            <p:ph idx="1" type="body"/>
          </p:nvPr>
        </p:nvPicPr>
        <p:blipFill rotWithShape="1">
          <a:blip r:embed="rId3">
            <a:alphaModFix/>
          </a:blip>
          <a:srcRect b="0" l="0" r="0" t="0"/>
          <a:stretch/>
        </p:blipFill>
        <p:spPr>
          <a:xfrm>
            <a:off x="5429539" y="1521708"/>
            <a:ext cx="4999492" cy="4977272"/>
          </a:xfrm>
          <a:prstGeom prst="rect">
            <a:avLst/>
          </a:prstGeom>
          <a:noFill/>
          <a:ln>
            <a:noFill/>
          </a:ln>
        </p:spPr>
      </p:pic>
      <p:sp>
        <p:nvSpPr>
          <p:cNvPr id="195" name="Google Shape;195;p53"/>
          <p:cNvSpPr/>
          <p:nvPr/>
        </p:nvSpPr>
        <p:spPr>
          <a:xfrm>
            <a:off x="0" y="-97675"/>
            <a:ext cx="12192000" cy="1325700"/>
          </a:xfrm>
          <a:prstGeom prst="rect">
            <a:avLst/>
          </a:prstGeom>
          <a:solidFill>
            <a:srgbClr val="49A2DA"/>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FFFFFF"/>
              </a:buClr>
              <a:buSzPts val="4300"/>
              <a:buFont typeface="Libre Franklin Medium"/>
              <a:buNone/>
            </a:pPr>
            <a:r>
              <a:t/>
            </a:r>
            <a:endParaRPr b="0" i="0" sz="4300" u="none" cap="none" strike="noStrike">
              <a:solidFill>
                <a:srgbClr val="FFFFFF"/>
              </a:solidFill>
              <a:latin typeface="Libre Franklin Medium"/>
              <a:ea typeface="Libre Franklin Medium"/>
              <a:cs typeface="Libre Franklin Medium"/>
              <a:sym typeface="Libre Franklin Medium"/>
            </a:endParaRPr>
          </a:p>
        </p:txBody>
      </p:sp>
      <p:pic>
        <p:nvPicPr>
          <p:cNvPr descr="Jacksonville_stacked white.png" id="196" name="Google Shape;196;p53"/>
          <p:cNvPicPr preferRelativeResize="0"/>
          <p:nvPr/>
        </p:nvPicPr>
        <p:blipFill rotWithShape="1">
          <a:blip r:embed="rId4">
            <a:alphaModFix/>
          </a:blip>
          <a:srcRect b="0" l="0" r="0" t="0"/>
          <a:stretch/>
        </p:blipFill>
        <p:spPr>
          <a:xfrm>
            <a:off x="264692" y="45056"/>
            <a:ext cx="2122908" cy="105109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Lanette Hart</dc:creator>
</cp:coreProperties>
</file>